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7" r:id="rId2"/>
    <p:sldId id="258" r:id="rId3"/>
    <p:sldId id="273" r:id="rId4"/>
    <p:sldId id="274" r:id="rId5"/>
    <p:sldId id="308" r:id="rId6"/>
    <p:sldId id="309" r:id="rId7"/>
    <p:sldId id="276" r:id="rId8"/>
    <p:sldId id="310" r:id="rId9"/>
    <p:sldId id="297" r:id="rId10"/>
    <p:sldId id="278" r:id="rId11"/>
    <p:sldId id="311" r:id="rId12"/>
    <p:sldId id="303" r:id="rId13"/>
    <p:sldId id="312" r:id="rId14"/>
    <p:sldId id="306" r:id="rId15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7" autoAdjust="0"/>
    <p:restoredTop sz="87857" autoAdjust="0"/>
  </p:normalViewPr>
  <p:slideViewPr>
    <p:cSldViewPr>
      <p:cViewPr varScale="1">
        <p:scale>
          <a:sx n="80" d="100"/>
          <a:sy n="80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7666C-DAA3-44FE-845D-F98EF6E28B6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54550"/>
            <a:ext cx="5389563" cy="4410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07513"/>
            <a:ext cx="2919413" cy="490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07513"/>
            <a:ext cx="2919412" cy="490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E2C2A0-D24F-4610-8AC0-80CA9D4759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2306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2C2A0-D24F-4610-8AC0-80CA9D4759D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5334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2C2A0-D24F-4610-8AC0-80CA9D4759D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5334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6487D1B-F9AC-420E-9EEA-E157D5CDBDF6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BF2C0C6-B56E-4781-A686-948490C9CD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J:\&#1084;&#1072;&#1090;&#1077;&#1084;&#1072;&#1090;&#1080;&#1082;&#1072;%202%20&#1082;&#1083;&#1072;&#1089;&#1089;\&#1044;&#1074;&#1072;&#1078;&#1076;&#1099;%20&#1076;&#1074;&#1072;%20&#1095;&#1077;&#1090;&#1099;&#1088;&#1077;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J:\&#1084;&#1072;&#1090;&#1077;&#1084;&#1072;&#1090;&#1080;&#1082;&#1072;%202%20&#1082;&#1083;&#1072;&#1089;&#1089;\&#1046;&#1080;&#1083;&#1080;%20&#1091;%20&#1073;&#1072;&#1073;&#1091;&#1089;&#1080;.mp3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348880"/>
            <a:ext cx="740767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Интеллектуальная игра</a:t>
            </a:r>
          </a:p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по математике</a:t>
            </a:r>
          </a:p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 «Великолепная пятёрка»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143636" y="5500702"/>
            <a:ext cx="2736850" cy="1117600"/>
            <a:chOff x="1020" y="845"/>
            <a:chExt cx="3447" cy="1316"/>
          </a:xfrm>
        </p:grpSpPr>
        <p:sp>
          <p:nvSpPr>
            <p:cNvPr id="5" name="Rectangle 5"/>
            <p:cNvSpPr>
              <a:spLocks noChangeAspect="1" noChangeArrowheads="1"/>
            </p:cNvSpPr>
            <p:nvPr/>
          </p:nvSpPr>
          <p:spPr bwMode="auto">
            <a:xfrm>
              <a:off x="1020" y="845"/>
              <a:ext cx="3447" cy="1316"/>
            </a:xfrm>
            <a:prstGeom prst="rect">
              <a:avLst/>
            </a:prstGeom>
            <a:solidFill>
              <a:srgbClr val="333333">
                <a:alpha val="71001"/>
              </a:srgbClr>
            </a:solidFill>
            <a:ln w="762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018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7"/>
            <p:cNvSpPr>
              <a:spLocks noChangeAspect="1" noChangeArrowheads="1"/>
            </p:cNvSpPr>
            <p:nvPr/>
          </p:nvSpPr>
          <p:spPr bwMode="auto">
            <a:xfrm>
              <a:off x="2018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8"/>
            <p:cNvSpPr>
              <a:spLocks noChangeAspect="1" noChangeArrowheads="1"/>
            </p:cNvSpPr>
            <p:nvPr/>
          </p:nvSpPr>
          <p:spPr bwMode="auto">
            <a:xfrm rot="16200000">
              <a:off x="228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9"/>
            <p:cNvSpPr>
              <a:spLocks noChangeAspect="1" noChangeArrowheads="1"/>
            </p:cNvSpPr>
            <p:nvPr/>
          </p:nvSpPr>
          <p:spPr bwMode="auto">
            <a:xfrm rot="16200000">
              <a:off x="1745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0"/>
            <p:cNvSpPr>
              <a:spLocks noChangeAspect="1" noChangeArrowheads="1"/>
            </p:cNvSpPr>
            <p:nvPr/>
          </p:nvSpPr>
          <p:spPr bwMode="auto">
            <a:xfrm rot="16200000">
              <a:off x="228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spect="1" noChangeArrowheads="1"/>
            </p:cNvSpPr>
            <p:nvPr/>
          </p:nvSpPr>
          <p:spPr bwMode="auto">
            <a:xfrm rot="16200000">
              <a:off x="1745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12"/>
            <p:cNvSpPr>
              <a:spLocks noChangeAspect="1" noChangeArrowheads="1"/>
            </p:cNvSpPr>
            <p:nvPr/>
          </p:nvSpPr>
          <p:spPr bwMode="auto">
            <a:xfrm>
              <a:off x="2018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3"/>
            <p:cNvSpPr>
              <a:spLocks noChangeAspect="1" noChangeArrowheads="1"/>
            </p:cNvSpPr>
            <p:nvPr/>
          </p:nvSpPr>
          <p:spPr bwMode="auto">
            <a:xfrm>
              <a:off x="1247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spect="1" noChangeArrowheads="1"/>
            </p:cNvSpPr>
            <p:nvPr/>
          </p:nvSpPr>
          <p:spPr bwMode="auto">
            <a:xfrm>
              <a:off x="1247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5"/>
            <p:cNvSpPr>
              <a:spLocks noChangeAspect="1" noChangeArrowheads="1"/>
            </p:cNvSpPr>
            <p:nvPr/>
          </p:nvSpPr>
          <p:spPr bwMode="auto">
            <a:xfrm rot="16200000">
              <a:off x="151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16"/>
            <p:cNvSpPr>
              <a:spLocks noChangeAspect="1" noChangeArrowheads="1"/>
            </p:cNvSpPr>
            <p:nvPr/>
          </p:nvSpPr>
          <p:spPr bwMode="auto">
            <a:xfrm rot="16200000">
              <a:off x="907" y="1140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spect="1" noChangeArrowheads="1"/>
            </p:cNvSpPr>
            <p:nvPr/>
          </p:nvSpPr>
          <p:spPr bwMode="auto">
            <a:xfrm rot="16200000">
              <a:off x="151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8"/>
            <p:cNvSpPr>
              <a:spLocks noChangeAspect="1" noChangeArrowheads="1"/>
            </p:cNvSpPr>
            <p:nvPr/>
          </p:nvSpPr>
          <p:spPr bwMode="auto">
            <a:xfrm rot="16200000">
              <a:off x="907" y="1684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19"/>
            <p:cNvSpPr>
              <a:spLocks noChangeAspect="1" noChangeArrowheads="1"/>
            </p:cNvSpPr>
            <p:nvPr/>
          </p:nvSpPr>
          <p:spPr bwMode="auto">
            <a:xfrm>
              <a:off x="1247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0"/>
            <p:cNvSpPr>
              <a:spLocks noChangeAspect="1" noChangeArrowheads="1"/>
            </p:cNvSpPr>
            <p:nvPr/>
          </p:nvSpPr>
          <p:spPr bwMode="auto">
            <a:xfrm>
              <a:off x="2971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1"/>
            <p:cNvSpPr>
              <a:spLocks noChangeAspect="1" noChangeArrowheads="1"/>
            </p:cNvSpPr>
            <p:nvPr/>
          </p:nvSpPr>
          <p:spPr bwMode="auto">
            <a:xfrm>
              <a:off x="2971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2"/>
            <p:cNvSpPr>
              <a:spLocks noChangeAspect="1" noChangeArrowheads="1"/>
            </p:cNvSpPr>
            <p:nvPr/>
          </p:nvSpPr>
          <p:spPr bwMode="auto">
            <a:xfrm rot="16200000">
              <a:off x="3242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3"/>
            <p:cNvSpPr>
              <a:spLocks noChangeAspect="1" noChangeArrowheads="1"/>
            </p:cNvSpPr>
            <p:nvPr/>
          </p:nvSpPr>
          <p:spPr bwMode="auto">
            <a:xfrm rot="16200000">
              <a:off x="269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24"/>
            <p:cNvSpPr>
              <a:spLocks noChangeAspect="1" noChangeArrowheads="1"/>
            </p:cNvSpPr>
            <p:nvPr/>
          </p:nvSpPr>
          <p:spPr bwMode="auto">
            <a:xfrm rot="16200000">
              <a:off x="3242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5"/>
            <p:cNvSpPr>
              <a:spLocks noChangeAspect="1" noChangeArrowheads="1"/>
            </p:cNvSpPr>
            <p:nvPr/>
          </p:nvSpPr>
          <p:spPr bwMode="auto">
            <a:xfrm rot="16200000">
              <a:off x="269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26"/>
            <p:cNvSpPr>
              <a:spLocks noChangeAspect="1" noChangeArrowheads="1"/>
            </p:cNvSpPr>
            <p:nvPr/>
          </p:nvSpPr>
          <p:spPr bwMode="auto">
            <a:xfrm>
              <a:off x="2971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7"/>
            <p:cNvSpPr>
              <a:spLocks noChangeAspect="1" noChangeArrowheads="1"/>
            </p:cNvSpPr>
            <p:nvPr/>
          </p:nvSpPr>
          <p:spPr bwMode="auto">
            <a:xfrm>
              <a:off x="3742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8"/>
            <p:cNvSpPr>
              <a:spLocks noChangeAspect="1" noChangeArrowheads="1"/>
            </p:cNvSpPr>
            <p:nvPr/>
          </p:nvSpPr>
          <p:spPr bwMode="auto">
            <a:xfrm>
              <a:off x="3742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9"/>
            <p:cNvSpPr>
              <a:spLocks noChangeAspect="1" noChangeArrowheads="1"/>
            </p:cNvSpPr>
            <p:nvPr/>
          </p:nvSpPr>
          <p:spPr bwMode="auto">
            <a:xfrm rot="16200000">
              <a:off x="4013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0"/>
            <p:cNvSpPr>
              <a:spLocks noChangeAspect="1" noChangeArrowheads="1"/>
            </p:cNvSpPr>
            <p:nvPr/>
          </p:nvSpPr>
          <p:spPr bwMode="auto">
            <a:xfrm rot="16200000">
              <a:off x="346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1"/>
            <p:cNvSpPr>
              <a:spLocks noChangeAspect="1" noChangeArrowheads="1"/>
            </p:cNvSpPr>
            <p:nvPr/>
          </p:nvSpPr>
          <p:spPr bwMode="auto">
            <a:xfrm rot="16200000">
              <a:off x="4013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2"/>
            <p:cNvSpPr>
              <a:spLocks noChangeAspect="1" noChangeArrowheads="1"/>
            </p:cNvSpPr>
            <p:nvPr/>
          </p:nvSpPr>
          <p:spPr bwMode="auto">
            <a:xfrm rot="16200000">
              <a:off x="346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3"/>
            <p:cNvSpPr>
              <a:spLocks noChangeAspect="1" noChangeArrowheads="1"/>
            </p:cNvSpPr>
            <p:nvPr/>
          </p:nvSpPr>
          <p:spPr bwMode="auto">
            <a:xfrm>
              <a:off x="3742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AutoShape 34"/>
          <p:cNvSpPr>
            <a:spLocks noChangeAspect="1" noChangeArrowheads="1"/>
          </p:cNvSpPr>
          <p:nvPr/>
        </p:nvSpPr>
        <p:spPr bwMode="auto">
          <a:xfrm rot="16200000">
            <a:off x="64865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35"/>
          <p:cNvSpPr>
            <a:spLocks noChangeAspect="1" noChangeArrowheads="1"/>
          </p:cNvSpPr>
          <p:nvPr/>
        </p:nvSpPr>
        <p:spPr bwMode="auto">
          <a:xfrm rot="16200000">
            <a:off x="85026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36"/>
          <p:cNvSpPr>
            <a:spLocks noChangeAspect="1" noChangeArrowheads="1"/>
          </p:cNvSpPr>
          <p:nvPr/>
        </p:nvSpPr>
        <p:spPr bwMode="auto">
          <a:xfrm rot="16200000">
            <a:off x="64865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37"/>
          <p:cNvSpPr>
            <a:spLocks noChangeAspect="1" noChangeArrowheads="1"/>
          </p:cNvSpPr>
          <p:nvPr/>
        </p:nvSpPr>
        <p:spPr bwMode="auto">
          <a:xfrm rot="16200000">
            <a:off x="7133442" y="5807883"/>
            <a:ext cx="433388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38"/>
          <p:cNvSpPr>
            <a:spLocks noChangeAspect="1" noChangeArrowheads="1"/>
          </p:cNvSpPr>
          <p:nvPr/>
        </p:nvSpPr>
        <p:spPr bwMode="auto">
          <a:xfrm rot="16200000">
            <a:off x="80708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39"/>
          <p:cNvSpPr>
            <a:spLocks noChangeAspect="1" noChangeArrowheads="1"/>
          </p:cNvSpPr>
          <p:nvPr/>
        </p:nvSpPr>
        <p:spPr bwMode="auto">
          <a:xfrm rot="16200000">
            <a:off x="67024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40"/>
          <p:cNvSpPr>
            <a:spLocks noChangeAspect="1" noChangeArrowheads="1"/>
          </p:cNvSpPr>
          <p:nvPr/>
        </p:nvSpPr>
        <p:spPr bwMode="auto">
          <a:xfrm>
            <a:off x="6935798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41"/>
          <p:cNvSpPr>
            <a:spLocks noChangeAspect="1" noChangeArrowheads="1"/>
          </p:cNvSpPr>
          <p:nvPr/>
        </p:nvSpPr>
        <p:spPr bwMode="auto">
          <a:xfrm>
            <a:off x="83042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42"/>
          <p:cNvSpPr>
            <a:spLocks noChangeAspect="1" noChangeArrowheads="1"/>
          </p:cNvSpPr>
          <p:nvPr/>
        </p:nvSpPr>
        <p:spPr bwMode="auto">
          <a:xfrm>
            <a:off x="83042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3"/>
          <p:cNvSpPr>
            <a:spLocks noChangeAspect="1" noChangeArrowheads="1"/>
          </p:cNvSpPr>
          <p:nvPr/>
        </p:nvSpPr>
        <p:spPr bwMode="auto">
          <a:xfrm>
            <a:off x="76565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4"/>
          <p:cNvSpPr>
            <a:spLocks noChangeAspect="1" noChangeArrowheads="1"/>
          </p:cNvSpPr>
          <p:nvPr/>
        </p:nvSpPr>
        <p:spPr bwMode="auto">
          <a:xfrm>
            <a:off x="76565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5"/>
          <p:cNvSpPr>
            <a:spLocks noChangeAspect="1" noChangeArrowheads="1"/>
          </p:cNvSpPr>
          <p:nvPr/>
        </p:nvSpPr>
        <p:spPr bwMode="auto">
          <a:xfrm>
            <a:off x="6935798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46"/>
          <p:cNvSpPr>
            <a:spLocks noChangeAspect="1" noChangeArrowheads="1"/>
          </p:cNvSpPr>
          <p:nvPr/>
        </p:nvSpPr>
        <p:spPr bwMode="auto">
          <a:xfrm>
            <a:off x="6288098" y="55737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7"/>
          <p:cNvSpPr>
            <a:spLocks noChangeAspect="1" noChangeArrowheads="1"/>
          </p:cNvSpPr>
          <p:nvPr/>
        </p:nvSpPr>
        <p:spPr bwMode="auto">
          <a:xfrm>
            <a:off x="83042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AutoShape 48"/>
          <p:cNvSpPr>
            <a:spLocks noChangeAspect="1" noChangeArrowheads="1"/>
          </p:cNvSpPr>
          <p:nvPr/>
        </p:nvSpPr>
        <p:spPr bwMode="auto">
          <a:xfrm rot="16200000">
            <a:off x="78549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AutoShape 49"/>
          <p:cNvSpPr>
            <a:spLocks noChangeAspect="1" noChangeArrowheads="1"/>
          </p:cNvSpPr>
          <p:nvPr/>
        </p:nvSpPr>
        <p:spPr bwMode="auto">
          <a:xfrm rot="16200000">
            <a:off x="78549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0"/>
          <p:cNvSpPr>
            <a:spLocks noChangeAspect="1" noChangeArrowheads="1"/>
          </p:cNvSpPr>
          <p:nvPr/>
        </p:nvSpPr>
        <p:spPr bwMode="auto">
          <a:xfrm rot="16200000">
            <a:off x="74231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51"/>
          <p:cNvSpPr>
            <a:spLocks noChangeAspect="1" noChangeArrowheads="1"/>
          </p:cNvSpPr>
          <p:nvPr/>
        </p:nvSpPr>
        <p:spPr bwMode="auto">
          <a:xfrm rot="16200000">
            <a:off x="74231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52"/>
          <p:cNvSpPr>
            <a:spLocks noChangeAspect="1" noChangeArrowheads="1"/>
          </p:cNvSpPr>
          <p:nvPr/>
        </p:nvSpPr>
        <p:spPr bwMode="auto">
          <a:xfrm rot="16200000">
            <a:off x="7440623" y="6437327"/>
            <a:ext cx="10795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3"/>
          <p:cNvSpPr>
            <a:spLocks noChangeAspect="1" noChangeArrowheads="1"/>
          </p:cNvSpPr>
          <p:nvPr/>
        </p:nvSpPr>
        <p:spPr bwMode="auto">
          <a:xfrm rot="16200000">
            <a:off x="85026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54"/>
          <p:cNvSpPr>
            <a:spLocks noChangeAspect="1" noChangeArrowheads="1"/>
          </p:cNvSpPr>
          <p:nvPr/>
        </p:nvSpPr>
        <p:spPr bwMode="auto">
          <a:xfrm rot="16200000">
            <a:off x="80708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55"/>
          <p:cNvSpPr>
            <a:spLocks noChangeAspect="1" noChangeArrowheads="1"/>
          </p:cNvSpPr>
          <p:nvPr/>
        </p:nvSpPr>
        <p:spPr bwMode="auto">
          <a:xfrm>
            <a:off x="76565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6"/>
          <p:cNvSpPr>
            <a:spLocks noChangeAspect="1" noChangeArrowheads="1"/>
          </p:cNvSpPr>
          <p:nvPr/>
        </p:nvSpPr>
        <p:spPr bwMode="auto">
          <a:xfrm rot="16200000">
            <a:off x="60547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7"/>
          <p:cNvSpPr>
            <a:spLocks noChangeAspect="1" noChangeArrowheads="1"/>
          </p:cNvSpPr>
          <p:nvPr/>
        </p:nvSpPr>
        <p:spPr bwMode="auto">
          <a:xfrm rot="16200000">
            <a:off x="60547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58"/>
          <p:cNvSpPr>
            <a:spLocks noChangeAspect="1" noChangeArrowheads="1"/>
          </p:cNvSpPr>
          <p:nvPr/>
        </p:nvSpPr>
        <p:spPr bwMode="auto">
          <a:xfrm rot="16200000">
            <a:off x="67024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59"/>
          <p:cNvSpPr>
            <a:spLocks noChangeAspect="1" noChangeArrowheads="1"/>
          </p:cNvSpPr>
          <p:nvPr/>
        </p:nvSpPr>
        <p:spPr bwMode="auto">
          <a:xfrm>
            <a:off x="6288098" y="64373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60"/>
          <p:cNvSpPr>
            <a:spLocks noChangeAspect="1" noChangeArrowheads="1"/>
          </p:cNvSpPr>
          <p:nvPr/>
        </p:nvSpPr>
        <p:spPr bwMode="auto">
          <a:xfrm rot="16200000">
            <a:off x="71342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101600" y="357166"/>
            <a:ext cx="45801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IV 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раунд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«Прояви внимательность!»</a:t>
            </a:r>
          </a:p>
        </p:txBody>
      </p:sp>
      <p:pic>
        <p:nvPicPr>
          <p:cNvPr id="5122" name="Picture 2" descr="Проходной балл. сколько квадратов вы видите на картинке Пост…"/>
          <p:cNvPicPr>
            <a:picLocks noChangeAspect="1" noChangeArrowheads="1"/>
          </p:cNvPicPr>
          <p:nvPr/>
        </p:nvPicPr>
        <p:blipFill>
          <a:blip r:embed="rId2" cstate="print"/>
          <a:srcRect l="46352" t="6332" r="27228" b="60951"/>
          <a:stretch>
            <a:fillRect/>
          </a:stretch>
        </p:blipFill>
        <p:spPr bwMode="auto">
          <a:xfrm>
            <a:off x="2771800" y="1484784"/>
            <a:ext cx="4392488" cy="3583345"/>
          </a:xfrm>
          <a:prstGeom prst="rect">
            <a:avLst/>
          </a:prstGeom>
          <a:noFill/>
        </p:spPr>
      </p:pic>
      <p:sp>
        <p:nvSpPr>
          <p:cNvPr id="62" name="Прямоугольник 61"/>
          <p:cNvSpPr/>
          <p:nvPr/>
        </p:nvSpPr>
        <p:spPr>
          <a:xfrm>
            <a:off x="4139952" y="5517232"/>
            <a:ext cx="588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35" presetClass="emph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35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1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35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4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7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4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3" presetID="35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2" presetID="35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7" presetID="35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2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0" presetID="35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2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35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2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6" presetID="35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2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35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41" grpId="6" animBg="1"/>
      <p:bldP spid="41" grpId="7" animBg="1"/>
      <p:bldP spid="41" grpId="8" animBg="1"/>
      <p:bldP spid="41" grpId="9" animBg="1"/>
      <p:bldP spid="41" grpId="10" animBg="1"/>
      <p:bldP spid="41" grpId="11" animBg="1"/>
      <p:bldP spid="42" grpId="0" animBg="1"/>
      <p:bldP spid="42" grpId="1" animBg="1"/>
      <p:bldP spid="42" grpId="2" animBg="1"/>
      <p:bldP spid="42" grpId="3" animBg="1"/>
      <p:bldP spid="42" grpId="4" animBg="1"/>
      <p:bldP spid="42" grpId="5" animBg="1"/>
      <p:bldP spid="42" grpId="6" animBg="1"/>
      <p:bldP spid="42" grpId="7" animBg="1"/>
      <p:bldP spid="42" grpId="8" animBg="1"/>
      <p:bldP spid="42" grpId="9" animBg="1"/>
      <p:bldP spid="42" grpId="10" animBg="1"/>
      <p:bldP spid="42" grpId="11" animBg="1"/>
      <p:bldP spid="42" grpId="12" animBg="1"/>
      <p:bldP spid="42" grpId="13" animBg="1"/>
      <p:bldP spid="42" grpId="14" animBg="1"/>
      <p:bldP spid="42" grpId="15" animBg="1"/>
      <p:bldP spid="42" grpId="16" animBg="1"/>
      <p:bldP spid="42" grpId="17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8" grpId="0" animBg="1"/>
      <p:bldP spid="48" grpId="1" animBg="1"/>
      <p:bldP spid="50" grpId="0" animBg="1"/>
      <p:bldP spid="50" grpId="1" animBg="1"/>
      <p:bldP spid="50" grpId="2" animBg="1"/>
      <p:bldP spid="51" grpId="0" animBg="1"/>
      <p:bldP spid="52" grpId="0" animBg="1"/>
      <p:bldP spid="52" grpId="1" animBg="1"/>
      <p:bldP spid="52" grpId="2" animBg="1"/>
      <p:bldP spid="52" grpId="3" animBg="1"/>
      <p:bldP spid="52" grpId="4" animBg="1"/>
      <p:bldP spid="52" grpId="5" animBg="1"/>
      <p:bldP spid="52" grpId="6" animBg="1"/>
      <p:bldP spid="52" grpId="7" animBg="1"/>
      <p:bldP spid="52" grpId="8" animBg="1"/>
      <p:bldP spid="52" grpId="9" animBg="1"/>
      <p:bldP spid="52" grpId="10" animBg="1"/>
      <p:bldP spid="52" grpId="11" animBg="1"/>
      <p:bldP spid="52" grpId="12" animBg="1"/>
      <p:bldP spid="52" grpId="13" animBg="1"/>
      <p:bldP spid="52" grpId="14" animBg="1"/>
      <p:bldP spid="52" grpId="15" animBg="1"/>
      <p:bldP spid="52" grpId="16" animBg="1"/>
      <p:bldP spid="52" grpId="17" animBg="1"/>
      <p:bldP spid="52" grpId="18" animBg="1"/>
      <p:bldP spid="52" grpId="19" animBg="1"/>
      <p:bldP spid="52" grpId="20" animBg="1"/>
      <p:bldP spid="52" grpId="21" animBg="1"/>
      <p:bldP spid="52" grpId="22" animBg="1"/>
      <p:bldP spid="52" grpId="23" animBg="1"/>
      <p:bldP spid="52" grpId="24" animBg="1"/>
      <p:bldP spid="52" grpId="25" animBg="1"/>
      <p:bldP spid="52" grpId="26" animBg="1"/>
      <p:bldP spid="52" grpId="27" animBg="1"/>
      <p:bldP spid="52" grpId="28" animBg="1"/>
      <p:bldP spid="52" grpId="29" animBg="1"/>
      <p:bldP spid="53" grpId="0" animBg="1"/>
      <p:bldP spid="53" grpId="1" animBg="1"/>
      <p:bldP spid="53" grpId="2" animBg="1"/>
      <p:bldP spid="53" grpId="3" animBg="1"/>
      <p:bldP spid="53" grpId="4" animBg="1"/>
      <p:bldP spid="53" grpId="5" animBg="1"/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4" grpId="8" animBg="1"/>
      <p:bldP spid="54" grpId="9" animBg="1"/>
      <p:bldP spid="54" grpId="10" animBg="1"/>
      <p:bldP spid="54" grpId="11" animBg="1"/>
      <p:bldP spid="54" grpId="12" animBg="1"/>
      <p:bldP spid="54" grpId="13" animBg="1"/>
      <p:bldP spid="54" grpId="14" animBg="1"/>
      <p:bldP spid="54" grpId="15" animBg="1"/>
      <p:bldP spid="54" grpId="16" animBg="1"/>
      <p:bldP spid="54" grpId="17" animBg="1"/>
      <p:bldP spid="54" grpId="18" animBg="1"/>
      <p:bldP spid="54" grpId="19" animBg="1"/>
      <p:bldP spid="54" grpId="20" animBg="1"/>
      <p:bldP spid="54" grpId="21" animBg="1"/>
      <p:bldP spid="54" grpId="22" animBg="1"/>
      <p:bldP spid="54" grpId="23" animBg="1"/>
      <p:bldP spid="55" grpId="0" animBg="1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143636" y="5500702"/>
            <a:ext cx="2736850" cy="1117600"/>
            <a:chOff x="1020" y="845"/>
            <a:chExt cx="3447" cy="1316"/>
          </a:xfrm>
        </p:grpSpPr>
        <p:sp>
          <p:nvSpPr>
            <p:cNvPr id="5" name="Rectangle 5"/>
            <p:cNvSpPr>
              <a:spLocks noChangeAspect="1" noChangeArrowheads="1"/>
            </p:cNvSpPr>
            <p:nvPr/>
          </p:nvSpPr>
          <p:spPr bwMode="auto">
            <a:xfrm>
              <a:off x="1020" y="845"/>
              <a:ext cx="3447" cy="1316"/>
            </a:xfrm>
            <a:prstGeom prst="rect">
              <a:avLst/>
            </a:prstGeom>
            <a:solidFill>
              <a:srgbClr val="333333">
                <a:alpha val="71001"/>
              </a:srgbClr>
            </a:solidFill>
            <a:ln w="762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018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7"/>
            <p:cNvSpPr>
              <a:spLocks noChangeAspect="1" noChangeArrowheads="1"/>
            </p:cNvSpPr>
            <p:nvPr/>
          </p:nvSpPr>
          <p:spPr bwMode="auto">
            <a:xfrm>
              <a:off x="2018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8"/>
            <p:cNvSpPr>
              <a:spLocks noChangeAspect="1" noChangeArrowheads="1"/>
            </p:cNvSpPr>
            <p:nvPr/>
          </p:nvSpPr>
          <p:spPr bwMode="auto">
            <a:xfrm rot="16200000">
              <a:off x="228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9"/>
            <p:cNvSpPr>
              <a:spLocks noChangeAspect="1" noChangeArrowheads="1"/>
            </p:cNvSpPr>
            <p:nvPr/>
          </p:nvSpPr>
          <p:spPr bwMode="auto">
            <a:xfrm rot="16200000">
              <a:off x="1745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0"/>
            <p:cNvSpPr>
              <a:spLocks noChangeAspect="1" noChangeArrowheads="1"/>
            </p:cNvSpPr>
            <p:nvPr/>
          </p:nvSpPr>
          <p:spPr bwMode="auto">
            <a:xfrm rot="16200000">
              <a:off x="228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spect="1" noChangeArrowheads="1"/>
            </p:cNvSpPr>
            <p:nvPr/>
          </p:nvSpPr>
          <p:spPr bwMode="auto">
            <a:xfrm rot="16200000">
              <a:off x="1745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12"/>
            <p:cNvSpPr>
              <a:spLocks noChangeAspect="1" noChangeArrowheads="1"/>
            </p:cNvSpPr>
            <p:nvPr/>
          </p:nvSpPr>
          <p:spPr bwMode="auto">
            <a:xfrm>
              <a:off x="2018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3"/>
            <p:cNvSpPr>
              <a:spLocks noChangeAspect="1" noChangeArrowheads="1"/>
            </p:cNvSpPr>
            <p:nvPr/>
          </p:nvSpPr>
          <p:spPr bwMode="auto">
            <a:xfrm>
              <a:off x="1247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spect="1" noChangeArrowheads="1"/>
            </p:cNvSpPr>
            <p:nvPr/>
          </p:nvSpPr>
          <p:spPr bwMode="auto">
            <a:xfrm>
              <a:off x="1247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5"/>
            <p:cNvSpPr>
              <a:spLocks noChangeAspect="1" noChangeArrowheads="1"/>
            </p:cNvSpPr>
            <p:nvPr/>
          </p:nvSpPr>
          <p:spPr bwMode="auto">
            <a:xfrm rot="16200000">
              <a:off x="151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16"/>
            <p:cNvSpPr>
              <a:spLocks noChangeAspect="1" noChangeArrowheads="1"/>
            </p:cNvSpPr>
            <p:nvPr/>
          </p:nvSpPr>
          <p:spPr bwMode="auto">
            <a:xfrm rot="16200000">
              <a:off x="907" y="1140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spect="1" noChangeArrowheads="1"/>
            </p:cNvSpPr>
            <p:nvPr/>
          </p:nvSpPr>
          <p:spPr bwMode="auto">
            <a:xfrm rot="16200000">
              <a:off x="151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8"/>
            <p:cNvSpPr>
              <a:spLocks noChangeAspect="1" noChangeArrowheads="1"/>
            </p:cNvSpPr>
            <p:nvPr/>
          </p:nvSpPr>
          <p:spPr bwMode="auto">
            <a:xfrm rot="16200000">
              <a:off x="907" y="1684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19"/>
            <p:cNvSpPr>
              <a:spLocks noChangeAspect="1" noChangeArrowheads="1"/>
            </p:cNvSpPr>
            <p:nvPr/>
          </p:nvSpPr>
          <p:spPr bwMode="auto">
            <a:xfrm>
              <a:off x="1247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0"/>
            <p:cNvSpPr>
              <a:spLocks noChangeAspect="1" noChangeArrowheads="1"/>
            </p:cNvSpPr>
            <p:nvPr/>
          </p:nvSpPr>
          <p:spPr bwMode="auto">
            <a:xfrm>
              <a:off x="2971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1"/>
            <p:cNvSpPr>
              <a:spLocks noChangeAspect="1" noChangeArrowheads="1"/>
            </p:cNvSpPr>
            <p:nvPr/>
          </p:nvSpPr>
          <p:spPr bwMode="auto">
            <a:xfrm>
              <a:off x="2971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2"/>
            <p:cNvSpPr>
              <a:spLocks noChangeAspect="1" noChangeArrowheads="1"/>
            </p:cNvSpPr>
            <p:nvPr/>
          </p:nvSpPr>
          <p:spPr bwMode="auto">
            <a:xfrm rot="16200000">
              <a:off x="3242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3"/>
            <p:cNvSpPr>
              <a:spLocks noChangeAspect="1" noChangeArrowheads="1"/>
            </p:cNvSpPr>
            <p:nvPr/>
          </p:nvSpPr>
          <p:spPr bwMode="auto">
            <a:xfrm rot="16200000">
              <a:off x="269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24"/>
            <p:cNvSpPr>
              <a:spLocks noChangeAspect="1" noChangeArrowheads="1"/>
            </p:cNvSpPr>
            <p:nvPr/>
          </p:nvSpPr>
          <p:spPr bwMode="auto">
            <a:xfrm rot="16200000">
              <a:off x="3242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5"/>
            <p:cNvSpPr>
              <a:spLocks noChangeAspect="1" noChangeArrowheads="1"/>
            </p:cNvSpPr>
            <p:nvPr/>
          </p:nvSpPr>
          <p:spPr bwMode="auto">
            <a:xfrm rot="16200000">
              <a:off x="269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26"/>
            <p:cNvSpPr>
              <a:spLocks noChangeAspect="1" noChangeArrowheads="1"/>
            </p:cNvSpPr>
            <p:nvPr/>
          </p:nvSpPr>
          <p:spPr bwMode="auto">
            <a:xfrm>
              <a:off x="2971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7"/>
            <p:cNvSpPr>
              <a:spLocks noChangeAspect="1" noChangeArrowheads="1"/>
            </p:cNvSpPr>
            <p:nvPr/>
          </p:nvSpPr>
          <p:spPr bwMode="auto">
            <a:xfrm>
              <a:off x="3742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8"/>
            <p:cNvSpPr>
              <a:spLocks noChangeAspect="1" noChangeArrowheads="1"/>
            </p:cNvSpPr>
            <p:nvPr/>
          </p:nvSpPr>
          <p:spPr bwMode="auto">
            <a:xfrm>
              <a:off x="3742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9"/>
            <p:cNvSpPr>
              <a:spLocks noChangeAspect="1" noChangeArrowheads="1"/>
            </p:cNvSpPr>
            <p:nvPr/>
          </p:nvSpPr>
          <p:spPr bwMode="auto">
            <a:xfrm rot="16200000">
              <a:off x="4013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0"/>
            <p:cNvSpPr>
              <a:spLocks noChangeAspect="1" noChangeArrowheads="1"/>
            </p:cNvSpPr>
            <p:nvPr/>
          </p:nvSpPr>
          <p:spPr bwMode="auto">
            <a:xfrm rot="16200000">
              <a:off x="346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1"/>
            <p:cNvSpPr>
              <a:spLocks noChangeAspect="1" noChangeArrowheads="1"/>
            </p:cNvSpPr>
            <p:nvPr/>
          </p:nvSpPr>
          <p:spPr bwMode="auto">
            <a:xfrm rot="16200000">
              <a:off x="4013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2"/>
            <p:cNvSpPr>
              <a:spLocks noChangeAspect="1" noChangeArrowheads="1"/>
            </p:cNvSpPr>
            <p:nvPr/>
          </p:nvSpPr>
          <p:spPr bwMode="auto">
            <a:xfrm rot="16200000">
              <a:off x="346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3"/>
            <p:cNvSpPr>
              <a:spLocks noChangeAspect="1" noChangeArrowheads="1"/>
            </p:cNvSpPr>
            <p:nvPr/>
          </p:nvSpPr>
          <p:spPr bwMode="auto">
            <a:xfrm>
              <a:off x="3742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AutoShape 34"/>
          <p:cNvSpPr>
            <a:spLocks noChangeAspect="1" noChangeArrowheads="1"/>
          </p:cNvSpPr>
          <p:nvPr/>
        </p:nvSpPr>
        <p:spPr bwMode="auto">
          <a:xfrm rot="16200000">
            <a:off x="64865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35"/>
          <p:cNvSpPr>
            <a:spLocks noChangeAspect="1" noChangeArrowheads="1"/>
          </p:cNvSpPr>
          <p:nvPr/>
        </p:nvSpPr>
        <p:spPr bwMode="auto">
          <a:xfrm rot="16200000">
            <a:off x="85026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36"/>
          <p:cNvSpPr>
            <a:spLocks noChangeAspect="1" noChangeArrowheads="1"/>
          </p:cNvSpPr>
          <p:nvPr/>
        </p:nvSpPr>
        <p:spPr bwMode="auto">
          <a:xfrm rot="16200000">
            <a:off x="64865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37"/>
          <p:cNvSpPr>
            <a:spLocks noChangeAspect="1" noChangeArrowheads="1"/>
          </p:cNvSpPr>
          <p:nvPr/>
        </p:nvSpPr>
        <p:spPr bwMode="auto">
          <a:xfrm rot="16200000">
            <a:off x="7133442" y="5807883"/>
            <a:ext cx="433388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38"/>
          <p:cNvSpPr>
            <a:spLocks noChangeAspect="1" noChangeArrowheads="1"/>
          </p:cNvSpPr>
          <p:nvPr/>
        </p:nvSpPr>
        <p:spPr bwMode="auto">
          <a:xfrm rot="16200000">
            <a:off x="80708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39"/>
          <p:cNvSpPr>
            <a:spLocks noChangeAspect="1" noChangeArrowheads="1"/>
          </p:cNvSpPr>
          <p:nvPr/>
        </p:nvSpPr>
        <p:spPr bwMode="auto">
          <a:xfrm rot="16200000">
            <a:off x="67024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40"/>
          <p:cNvSpPr>
            <a:spLocks noChangeAspect="1" noChangeArrowheads="1"/>
          </p:cNvSpPr>
          <p:nvPr/>
        </p:nvSpPr>
        <p:spPr bwMode="auto">
          <a:xfrm>
            <a:off x="6935798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41"/>
          <p:cNvSpPr>
            <a:spLocks noChangeAspect="1" noChangeArrowheads="1"/>
          </p:cNvSpPr>
          <p:nvPr/>
        </p:nvSpPr>
        <p:spPr bwMode="auto">
          <a:xfrm>
            <a:off x="83042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42"/>
          <p:cNvSpPr>
            <a:spLocks noChangeAspect="1" noChangeArrowheads="1"/>
          </p:cNvSpPr>
          <p:nvPr/>
        </p:nvSpPr>
        <p:spPr bwMode="auto">
          <a:xfrm>
            <a:off x="83042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3"/>
          <p:cNvSpPr>
            <a:spLocks noChangeAspect="1" noChangeArrowheads="1"/>
          </p:cNvSpPr>
          <p:nvPr/>
        </p:nvSpPr>
        <p:spPr bwMode="auto">
          <a:xfrm>
            <a:off x="76565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4"/>
          <p:cNvSpPr>
            <a:spLocks noChangeAspect="1" noChangeArrowheads="1"/>
          </p:cNvSpPr>
          <p:nvPr/>
        </p:nvSpPr>
        <p:spPr bwMode="auto">
          <a:xfrm>
            <a:off x="76565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5"/>
          <p:cNvSpPr>
            <a:spLocks noChangeAspect="1" noChangeArrowheads="1"/>
          </p:cNvSpPr>
          <p:nvPr/>
        </p:nvSpPr>
        <p:spPr bwMode="auto">
          <a:xfrm>
            <a:off x="6935798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46"/>
          <p:cNvSpPr>
            <a:spLocks noChangeAspect="1" noChangeArrowheads="1"/>
          </p:cNvSpPr>
          <p:nvPr/>
        </p:nvSpPr>
        <p:spPr bwMode="auto">
          <a:xfrm>
            <a:off x="6288098" y="55737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7"/>
          <p:cNvSpPr>
            <a:spLocks noChangeAspect="1" noChangeArrowheads="1"/>
          </p:cNvSpPr>
          <p:nvPr/>
        </p:nvSpPr>
        <p:spPr bwMode="auto">
          <a:xfrm>
            <a:off x="83042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AutoShape 48"/>
          <p:cNvSpPr>
            <a:spLocks noChangeAspect="1" noChangeArrowheads="1"/>
          </p:cNvSpPr>
          <p:nvPr/>
        </p:nvSpPr>
        <p:spPr bwMode="auto">
          <a:xfrm rot="16200000">
            <a:off x="78549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AutoShape 49"/>
          <p:cNvSpPr>
            <a:spLocks noChangeAspect="1" noChangeArrowheads="1"/>
          </p:cNvSpPr>
          <p:nvPr/>
        </p:nvSpPr>
        <p:spPr bwMode="auto">
          <a:xfrm rot="16200000">
            <a:off x="78549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0"/>
          <p:cNvSpPr>
            <a:spLocks noChangeAspect="1" noChangeArrowheads="1"/>
          </p:cNvSpPr>
          <p:nvPr/>
        </p:nvSpPr>
        <p:spPr bwMode="auto">
          <a:xfrm rot="16200000">
            <a:off x="74231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51"/>
          <p:cNvSpPr>
            <a:spLocks noChangeAspect="1" noChangeArrowheads="1"/>
          </p:cNvSpPr>
          <p:nvPr/>
        </p:nvSpPr>
        <p:spPr bwMode="auto">
          <a:xfrm rot="16200000">
            <a:off x="74231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52"/>
          <p:cNvSpPr>
            <a:spLocks noChangeAspect="1" noChangeArrowheads="1"/>
          </p:cNvSpPr>
          <p:nvPr/>
        </p:nvSpPr>
        <p:spPr bwMode="auto">
          <a:xfrm rot="16200000">
            <a:off x="7440623" y="6437327"/>
            <a:ext cx="10795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3"/>
          <p:cNvSpPr>
            <a:spLocks noChangeAspect="1" noChangeArrowheads="1"/>
          </p:cNvSpPr>
          <p:nvPr/>
        </p:nvSpPr>
        <p:spPr bwMode="auto">
          <a:xfrm rot="16200000">
            <a:off x="85026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54"/>
          <p:cNvSpPr>
            <a:spLocks noChangeAspect="1" noChangeArrowheads="1"/>
          </p:cNvSpPr>
          <p:nvPr/>
        </p:nvSpPr>
        <p:spPr bwMode="auto">
          <a:xfrm rot="16200000">
            <a:off x="80708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55"/>
          <p:cNvSpPr>
            <a:spLocks noChangeAspect="1" noChangeArrowheads="1"/>
          </p:cNvSpPr>
          <p:nvPr/>
        </p:nvSpPr>
        <p:spPr bwMode="auto">
          <a:xfrm>
            <a:off x="76565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6"/>
          <p:cNvSpPr>
            <a:spLocks noChangeAspect="1" noChangeArrowheads="1"/>
          </p:cNvSpPr>
          <p:nvPr/>
        </p:nvSpPr>
        <p:spPr bwMode="auto">
          <a:xfrm rot="16200000">
            <a:off x="60547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7"/>
          <p:cNvSpPr>
            <a:spLocks noChangeAspect="1" noChangeArrowheads="1"/>
          </p:cNvSpPr>
          <p:nvPr/>
        </p:nvSpPr>
        <p:spPr bwMode="auto">
          <a:xfrm rot="16200000">
            <a:off x="60547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58"/>
          <p:cNvSpPr>
            <a:spLocks noChangeAspect="1" noChangeArrowheads="1"/>
          </p:cNvSpPr>
          <p:nvPr/>
        </p:nvSpPr>
        <p:spPr bwMode="auto">
          <a:xfrm rot="16200000">
            <a:off x="67024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59"/>
          <p:cNvSpPr>
            <a:spLocks noChangeAspect="1" noChangeArrowheads="1"/>
          </p:cNvSpPr>
          <p:nvPr/>
        </p:nvSpPr>
        <p:spPr bwMode="auto">
          <a:xfrm>
            <a:off x="6288098" y="64373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60"/>
          <p:cNvSpPr>
            <a:spLocks noChangeAspect="1" noChangeArrowheads="1"/>
          </p:cNvSpPr>
          <p:nvPr/>
        </p:nvSpPr>
        <p:spPr bwMode="auto">
          <a:xfrm rot="16200000">
            <a:off x="71342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101600" y="357166"/>
            <a:ext cx="45801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IV 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раунд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«Прояви внимательность!»</a:t>
            </a:r>
          </a:p>
        </p:txBody>
      </p:sp>
      <p:pic>
        <p:nvPicPr>
          <p:cNvPr id="4098" name="Picture 2" descr="Проходной балл. сколько квадратов вы видите на картинке Пост…"/>
          <p:cNvPicPr>
            <a:picLocks noChangeAspect="1" noChangeArrowheads="1"/>
          </p:cNvPicPr>
          <p:nvPr/>
        </p:nvPicPr>
        <p:blipFill>
          <a:blip r:embed="rId2" cstate="print"/>
          <a:srcRect l="49480" t="62794" r="13207" b="2731"/>
          <a:stretch>
            <a:fillRect/>
          </a:stretch>
        </p:blipFill>
        <p:spPr bwMode="auto">
          <a:xfrm>
            <a:off x="2483768" y="1340768"/>
            <a:ext cx="5441747" cy="3312368"/>
          </a:xfrm>
          <a:prstGeom prst="rect">
            <a:avLst/>
          </a:prstGeom>
          <a:noFill/>
        </p:spPr>
      </p:pic>
      <p:sp>
        <p:nvSpPr>
          <p:cNvPr id="62" name="Прямоугольник 61"/>
          <p:cNvSpPr/>
          <p:nvPr/>
        </p:nvSpPr>
        <p:spPr>
          <a:xfrm>
            <a:off x="4226006" y="5229200"/>
            <a:ext cx="992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35" presetClass="emph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35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1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35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4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7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4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3" presetID="35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2" presetID="35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7" presetID="35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2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0" presetID="35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2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35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2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6" presetID="35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2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35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41" grpId="6" animBg="1"/>
      <p:bldP spid="41" grpId="7" animBg="1"/>
      <p:bldP spid="41" grpId="8" animBg="1"/>
      <p:bldP spid="41" grpId="9" animBg="1"/>
      <p:bldP spid="41" grpId="10" animBg="1"/>
      <p:bldP spid="41" grpId="11" animBg="1"/>
      <p:bldP spid="42" grpId="0" animBg="1"/>
      <p:bldP spid="42" grpId="1" animBg="1"/>
      <p:bldP spid="42" grpId="2" animBg="1"/>
      <p:bldP spid="42" grpId="3" animBg="1"/>
      <p:bldP spid="42" grpId="4" animBg="1"/>
      <p:bldP spid="42" grpId="5" animBg="1"/>
      <p:bldP spid="42" grpId="6" animBg="1"/>
      <p:bldP spid="42" grpId="7" animBg="1"/>
      <p:bldP spid="42" grpId="8" animBg="1"/>
      <p:bldP spid="42" grpId="9" animBg="1"/>
      <p:bldP spid="42" grpId="10" animBg="1"/>
      <p:bldP spid="42" grpId="11" animBg="1"/>
      <p:bldP spid="42" grpId="12" animBg="1"/>
      <p:bldP spid="42" grpId="13" animBg="1"/>
      <p:bldP spid="42" grpId="14" animBg="1"/>
      <p:bldP spid="42" grpId="15" animBg="1"/>
      <p:bldP spid="42" grpId="16" animBg="1"/>
      <p:bldP spid="42" grpId="17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8" grpId="0" animBg="1"/>
      <p:bldP spid="48" grpId="1" animBg="1"/>
      <p:bldP spid="50" grpId="0" animBg="1"/>
      <p:bldP spid="50" grpId="1" animBg="1"/>
      <p:bldP spid="50" grpId="2" animBg="1"/>
      <p:bldP spid="51" grpId="0" animBg="1"/>
      <p:bldP spid="52" grpId="0" animBg="1"/>
      <p:bldP spid="52" grpId="1" animBg="1"/>
      <p:bldP spid="52" grpId="2" animBg="1"/>
      <p:bldP spid="52" grpId="3" animBg="1"/>
      <p:bldP spid="52" grpId="4" animBg="1"/>
      <p:bldP spid="52" grpId="5" animBg="1"/>
      <p:bldP spid="52" grpId="6" animBg="1"/>
      <p:bldP spid="52" grpId="7" animBg="1"/>
      <p:bldP spid="52" grpId="8" animBg="1"/>
      <p:bldP spid="52" grpId="9" animBg="1"/>
      <p:bldP spid="52" grpId="10" animBg="1"/>
      <p:bldP spid="52" grpId="11" animBg="1"/>
      <p:bldP spid="52" grpId="12" animBg="1"/>
      <p:bldP spid="52" grpId="13" animBg="1"/>
      <p:bldP spid="52" grpId="14" animBg="1"/>
      <p:bldP spid="52" grpId="15" animBg="1"/>
      <p:bldP spid="52" grpId="16" animBg="1"/>
      <p:bldP spid="52" grpId="17" animBg="1"/>
      <p:bldP spid="52" grpId="18" animBg="1"/>
      <p:bldP spid="52" grpId="19" animBg="1"/>
      <p:bldP spid="52" grpId="20" animBg="1"/>
      <p:bldP spid="52" grpId="21" animBg="1"/>
      <p:bldP spid="52" grpId="22" animBg="1"/>
      <p:bldP spid="52" grpId="23" animBg="1"/>
      <p:bldP spid="52" grpId="24" animBg="1"/>
      <p:bldP spid="52" grpId="25" animBg="1"/>
      <p:bldP spid="52" grpId="26" animBg="1"/>
      <p:bldP spid="52" grpId="27" animBg="1"/>
      <p:bldP spid="52" grpId="28" animBg="1"/>
      <p:bldP spid="52" grpId="29" animBg="1"/>
      <p:bldP spid="53" grpId="0" animBg="1"/>
      <p:bldP spid="53" grpId="1" animBg="1"/>
      <p:bldP spid="53" grpId="2" animBg="1"/>
      <p:bldP spid="53" grpId="3" animBg="1"/>
      <p:bldP spid="53" grpId="4" animBg="1"/>
      <p:bldP spid="53" grpId="5" animBg="1"/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4" grpId="8" animBg="1"/>
      <p:bldP spid="54" grpId="9" animBg="1"/>
      <p:bldP spid="54" grpId="10" animBg="1"/>
      <p:bldP spid="54" grpId="11" animBg="1"/>
      <p:bldP spid="54" grpId="12" animBg="1"/>
      <p:bldP spid="54" grpId="13" animBg="1"/>
      <p:bldP spid="54" grpId="14" animBg="1"/>
      <p:bldP spid="54" grpId="15" animBg="1"/>
      <p:bldP spid="54" grpId="16" animBg="1"/>
      <p:bldP spid="54" grpId="17" animBg="1"/>
      <p:bldP spid="54" grpId="18" animBg="1"/>
      <p:bldP spid="54" grpId="19" animBg="1"/>
      <p:bldP spid="54" grpId="20" animBg="1"/>
      <p:bldP spid="54" grpId="21" animBg="1"/>
      <p:bldP spid="54" grpId="22" animBg="1"/>
      <p:bldP spid="54" grpId="23" animBg="1"/>
      <p:bldP spid="55" grpId="0" animBg="1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143636" y="5500702"/>
            <a:ext cx="2736850" cy="1117600"/>
            <a:chOff x="1020" y="845"/>
            <a:chExt cx="3447" cy="1316"/>
          </a:xfrm>
        </p:grpSpPr>
        <p:sp>
          <p:nvSpPr>
            <p:cNvPr id="5" name="Rectangle 5"/>
            <p:cNvSpPr>
              <a:spLocks noChangeAspect="1" noChangeArrowheads="1"/>
            </p:cNvSpPr>
            <p:nvPr/>
          </p:nvSpPr>
          <p:spPr bwMode="auto">
            <a:xfrm>
              <a:off x="1020" y="845"/>
              <a:ext cx="3447" cy="1316"/>
            </a:xfrm>
            <a:prstGeom prst="rect">
              <a:avLst/>
            </a:prstGeom>
            <a:solidFill>
              <a:srgbClr val="333333">
                <a:alpha val="71001"/>
              </a:srgbClr>
            </a:solidFill>
            <a:ln w="762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018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7"/>
            <p:cNvSpPr>
              <a:spLocks noChangeAspect="1" noChangeArrowheads="1"/>
            </p:cNvSpPr>
            <p:nvPr/>
          </p:nvSpPr>
          <p:spPr bwMode="auto">
            <a:xfrm>
              <a:off x="2018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8"/>
            <p:cNvSpPr>
              <a:spLocks noChangeAspect="1" noChangeArrowheads="1"/>
            </p:cNvSpPr>
            <p:nvPr/>
          </p:nvSpPr>
          <p:spPr bwMode="auto">
            <a:xfrm rot="16200000">
              <a:off x="228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9"/>
            <p:cNvSpPr>
              <a:spLocks noChangeAspect="1" noChangeArrowheads="1"/>
            </p:cNvSpPr>
            <p:nvPr/>
          </p:nvSpPr>
          <p:spPr bwMode="auto">
            <a:xfrm rot="16200000">
              <a:off x="1745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0"/>
            <p:cNvSpPr>
              <a:spLocks noChangeAspect="1" noChangeArrowheads="1"/>
            </p:cNvSpPr>
            <p:nvPr/>
          </p:nvSpPr>
          <p:spPr bwMode="auto">
            <a:xfrm rot="16200000">
              <a:off x="228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spect="1" noChangeArrowheads="1"/>
            </p:cNvSpPr>
            <p:nvPr/>
          </p:nvSpPr>
          <p:spPr bwMode="auto">
            <a:xfrm rot="16200000">
              <a:off x="1745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12"/>
            <p:cNvSpPr>
              <a:spLocks noChangeAspect="1" noChangeArrowheads="1"/>
            </p:cNvSpPr>
            <p:nvPr/>
          </p:nvSpPr>
          <p:spPr bwMode="auto">
            <a:xfrm>
              <a:off x="2018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3"/>
            <p:cNvSpPr>
              <a:spLocks noChangeAspect="1" noChangeArrowheads="1"/>
            </p:cNvSpPr>
            <p:nvPr/>
          </p:nvSpPr>
          <p:spPr bwMode="auto">
            <a:xfrm>
              <a:off x="1247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spect="1" noChangeArrowheads="1"/>
            </p:cNvSpPr>
            <p:nvPr/>
          </p:nvSpPr>
          <p:spPr bwMode="auto">
            <a:xfrm>
              <a:off x="1247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5"/>
            <p:cNvSpPr>
              <a:spLocks noChangeAspect="1" noChangeArrowheads="1"/>
            </p:cNvSpPr>
            <p:nvPr/>
          </p:nvSpPr>
          <p:spPr bwMode="auto">
            <a:xfrm rot="16200000">
              <a:off x="151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16"/>
            <p:cNvSpPr>
              <a:spLocks noChangeAspect="1" noChangeArrowheads="1"/>
            </p:cNvSpPr>
            <p:nvPr/>
          </p:nvSpPr>
          <p:spPr bwMode="auto">
            <a:xfrm rot="16200000">
              <a:off x="907" y="1140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spect="1" noChangeArrowheads="1"/>
            </p:cNvSpPr>
            <p:nvPr/>
          </p:nvSpPr>
          <p:spPr bwMode="auto">
            <a:xfrm rot="16200000">
              <a:off x="151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8"/>
            <p:cNvSpPr>
              <a:spLocks noChangeAspect="1" noChangeArrowheads="1"/>
            </p:cNvSpPr>
            <p:nvPr/>
          </p:nvSpPr>
          <p:spPr bwMode="auto">
            <a:xfrm rot="16200000">
              <a:off x="907" y="1684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19"/>
            <p:cNvSpPr>
              <a:spLocks noChangeAspect="1" noChangeArrowheads="1"/>
            </p:cNvSpPr>
            <p:nvPr/>
          </p:nvSpPr>
          <p:spPr bwMode="auto">
            <a:xfrm>
              <a:off x="1247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0"/>
            <p:cNvSpPr>
              <a:spLocks noChangeAspect="1" noChangeArrowheads="1"/>
            </p:cNvSpPr>
            <p:nvPr/>
          </p:nvSpPr>
          <p:spPr bwMode="auto">
            <a:xfrm>
              <a:off x="2971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1"/>
            <p:cNvSpPr>
              <a:spLocks noChangeAspect="1" noChangeArrowheads="1"/>
            </p:cNvSpPr>
            <p:nvPr/>
          </p:nvSpPr>
          <p:spPr bwMode="auto">
            <a:xfrm>
              <a:off x="2971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2"/>
            <p:cNvSpPr>
              <a:spLocks noChangeAspect="1" noChangeArrowheads="1"/>
            </p:cNvSpPr>
            <p:nvPr/>
          </p:nvSpPr>
          <p:spPr bwMode="auto">
            <a:xfrm rot="16200000">
              <a:off x="3242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3"/>
            <p:cNvSpPr>
              <a:spLocks noChangeAspect="1" noChangeArrowheads="1"/>
            </p:cNvSpPr>
            <p:nvPr/>
          </p:nvSpPr>
          <p:spPr bwMode="auto">
            <a:xfrm rot="16200000">
              <a:off x="269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24"/>
            <p:cNvSpPr>
              <a:spLocks noChangeAspect="1" noChangeArrowheads="1"/>
            </p:cNvSpPr>
            <p:nvPr/>
          </p:nvSpPr>
          <p:spPr bwMode="auto">
            <a:xfrm rot="16200000">
              <a:off x="3242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5"/>
            <p:cNvSpPr>
              <a:spLocks noChangeAspect="1" noChangeArrowheads="1"/>
            </p:cNvSpPr>
            <p:nvPr/>
          </p:nvSpPr>
          <p:spPr bwMode="auto">
            <a:xfrm rot="16200000">
              <a:off x="269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26"/>
            <p:cNvSpPr>
              <a:spLocks noChangeAspect="1" noChangeArrowheads="1"/>
            </p:cNvSpPr>
            <p:nvPr/>
          </p:nvSpPr>
          <p:spPr bwMode="auto">
            <a:xfrm>
              <a:off x="2971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7"/>
            <p:cNvSpPr>
              <a:spLocks noChangeAspect="1" noChangeArrowheads="1"/>
            </p:cNvSpPr>
            <p:nvPr/>
          </p:nvSpPr>
          <p:spPr bwMode="auto">
            <a:xfrm>
              <a:off x="3742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8"/>
            <p:cNvSpPr>
              <a:spLocks noChangeAspect="1" noChangeArrowheads="1"/>
            </p:cNvSpPr>
            <p:nvPr/>
          </p:nvSpPr>
          <p:spPr bwMode="auto">
            <a:xfrm>
              <a:off x="3742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9"/>
            <p:cNvSpPr>
              <a:spLocks noChangeAspect="1" noChangeArrowheads="1"/>
            </p:cNvSpPr>
            <p:nvPr/>
          </p:nvSpPr>
          <p:spPr bwMode="auto">
            <a:xfrm rot="16200000">
              <a:off x="4013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0"/>
            <p:cNvSpPr>
              <a:spLocks noChangeAspect="1" noChangeArrowheads="1"/>
            </p:cNvSpPr>
            <p:nvPr/>
          </p:nvSpPr>
          <p:spPr bwMode="auto">
            <a:xfrm rot="16200000">
              <a:off x="346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1"/>
            <p:cNvSpPr>
              <a:spLocks noChangeAspect="1" noChangeArrowheads="1"/>
            </p:cNvSpPr>
            <p:nvPr/>
          </p:nvSpPr>
          <p:spPr bwMode="auto">
            <a:xfrm rot="16200000">
              <a:off x="4013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2"/>
            <p:cNvSpPr>
              <a:spLocks noChangeAspect="1" noChangeArrowheads="1"/>
            </p:cNvSpPr>
            <p:nvPr/>
          </p:nvSpPr>
          <p:spPr bwMode="auto">
            <a:xfrm rot="16200000">
              <a:off x="346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3"/>
            <p:cNvSpPr>
              <a:spLocks noChangeAspect="1" noChangeArrowheads="1"/>
            </p:cNvSpPr>
            <p:nvPr/>
          </p:nvSpPr>
          <p:spPr bwMode="auto">
            <a:xfrm>
              <a:off x="3742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AutoShape 34"/>
          <p:cNvSpPr>
            <a:spLocks noChangeAspect="1" noChangeArrowheads="1"/>
          </p:cNvSpPr>
          <p:nvPr/>
        </p:nvSpPr>
        <p:spPr bwMode="auto">
          <a:xfrm rot="16200000">
            <a:off x="64865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35"/>
          <p:cNvSpPr>
            <a:spLocks noChangeAspect="1" noChangeArrowheads="1"/>
          </p:cNvSpPr>
          <p:nvPr/>
        </p:nvSpPr>
        <p:spPr bwMode="auto">
          <a:xfrm rot="16200000">
            <a:off x="85026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36"/>
          <p:cNvSpPr>
            <a:spLocks noChangeAspect="1" noChangeArrowheads="1"/>
          </p:cNvSpPr>
          <p:nvPr/>
        </p:nvSpPr>
        <p:spPr bwMode="auto">
          <a:xfrm rot="16200000">
            <a:off x="64865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37"/>
          <p:cNvSpPr>
            <a:spLocks noChangeAspect="1" noChangeArrowheads="1"/>
          </p:cNvSpPr>
          <p:nvPr/>
        </p:nvSpPr>
        <p:spPr bwMode="auto">
          <a:xfrm rot="16200000">
            <a:off x="7133442" y="5807883"/>
            <a:ext cx="433388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38"/>
          <p:cNvSpPr>
            <a:spLocks noChangeAspect="1" noChangeArrowheads="1"/>
          </p:cNvSpPr>
          <p:nvPr/>
        </p:nvSpPr>
        <p:spPr bwMode="auto">
          <a:xfrm rot="16200000">
            <a:off x="80708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39"/>
          <p:cNvSpPr>
            <a:spLocks noChangeAspect="1" noChangeArrowheads="1"/>
          </p:cNvSpPr>
          <p:nvPr/>
        </p:nvSpPr>
        <p:spPr bwMode="auto">
          <a:xfrm rot="16200000">
            <a:off x="67024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40"/>
          <p:cNvSpPr>
            <a:spLocks noChangeAspect="1" noChangeArrowheads="1"/>
          </p:cNvSpPr>
          <p:nvPr/>
        </p:nvSpPr>
        <p:spPr bwMode="auto">
          <a:xfrm>
            <a:off x="6935798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41"/>
          <p:cNvSpPr>
            <a:spLocks noChangeAspect="1" noChangeArrowheads="1"/>
          </p:cNvSpPr>
          <p:nvPr/>
        </p:nvSpPr>
        <p:spPr bwMode="auto">
          <a:xfrm>
            <a:off x="83042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42"/>
          <p:cNvSpPr>
            <a:spLocks noChangeAspect="1" noChangeArrowheads="1"/>
          </p:cNvSpPr>
          <p:nvPr/>
        </p:nvSpPr>
        <p:spPr bwMode="auto">
          <a:xfrm>
            <a:off x="83042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3"/>
          <p:cNvSpPr>
            <a:spLocks noChangeAspect="1" noChangeArrowheads="1"/>
          </p:cNvSpPr>
          <p:nvPr/>
        </p:nvSpPr>
        <p:spPr bwMode="auto">
          <a:xfrm>
            <a:off x="76565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4"/>
          <p:cNvSpPr>
            <a:spLocks noChangeAspect="1" noChangeArrowheads="1"/>
          </p:cNvSpPr>
          <p:nvPr/>
        </p:nvSpPr>
        <p:spPr bwMode="auto">
          <a:xfrm>
            <a:off x="76565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5"/>
          <p:cNvSpPr>
            <a:spLocks noChangeAspect="1" noChangeArrowheads="1"/>
          </p:cNvSpPr>
          <p:nvPr/>
        </p:nvSpPr>
        <p:spPr bwMode="auto">
          <a:xfrm>
            <a:off x="6935798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46"/>
          <p:cNvSpPr>
            <a:spLocks noChangeAspect="1" noChangeArrowheads="1"/>
          </p:cNvSpPr>
          <p:nvPr/>
        </p:nvSpPr>
        <p:spPr bwMode="auto">
          <a:xfrm>
            <a:off x="6288098" y="55737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7"/>
          <p:cNvSpPr>
            <a:spLocks noChangeAspect="1" noChangeArrowheads="1"/>
          </p:cNvSpPr>
          <p:nvPr/>
        </p:nvSpPr>
        <p:spPr bwMode="auto">
          <a:xfrm>
            <a:off x="83042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AutoShape 48"/>
          <p:cNvSpPr>
            <a:spLocks noChangeAspect="1" noChangeArrowheads="1"/>
          </p:cNvSpPr>
          <p:nvPr/>
        </p:nvSpPr>
        <p:spPr bwMode="auto">
          <a:xfrm rot="16200000">
            <a:off x="78549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AutoShape 49"/>
          <p:cNvSpPr>
            <a:spLocks noChangeAspect="1" noChangeArrowheads="1"/>
          </p:cNvSpPr>
          <p:nvPr/>
        </p:nvSpPr>
        <p:spPr bwMode="auto">
          <a:xfrm rot="16200000">
            <a:off x="78549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0"/>
          <p:cNvSpPr>
            <a:spLocks noChangeAspect="1" noChangeArrowheads="1"/>
          </p:cNvSpPr>
          <p:nvPr/>
        </p:nvSpPr>
        <p:spPr bwMode="auto">
          <a:xfrm rot="16200000">
            <a:off x="74231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51"/>
          <p:cNvSpPr>
            <a:spLocks noChangeAspect="1" noChangeArrowheads="1"/>
          </p:cNvSpPr>
          <p:nvPr/>
        </p:nvSpPr>
        <p:spPr bwMode="auto">
          <a:xfrm rot="16200000">
            <a:off x="74231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52"/>
          <p:cNvSpPr>
            <a:spLocks noChangeAspect="1" noChangeArrowheads="1"/>
          </p:cNvSpPr>
          <p:nvPr/>
        </p:nvSpPr>
        <p:spPr bwMode="auto">
          <a:xfrm rot="16200000">
            <a:off x="7440623" y="6437327"/>
            <a:ext cx="10795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3"/>
          <p:cNvSpPr>
            <a:spLocks noChangeAspect="1" noChangeArrowheads="1"/>
          </p:cNvSpPr>
          <p:nvPr/>
        </p:nvSpPr>
        <p:spPr bwMode="auto">
          <a:xfrm rot="16200000">
            <a:off x="85026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54"/>
          <p:cNvSpPr>
            <a:spLocks noChangeAspect="1" noChangeArrowheads="1"/>
          </p:cNvSpPr>
          <p:nvPr/>
        </p:nvSpPr>
        <p:spPr bwMode="auto">
          <a:xfrm rot="16200000">
            <a:off x="80708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55"/>
          <p:cNvSpPr>
            <a:spLocks noChangeAspect="1" noChangeArrowheads="1"/>
          </p:cNvSpPr>
          <p:nvPr/>
        </p:nvSpPr>
        <p:spPr bwMode="auto">
          <a:xfrm>
            <a:off x="76565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6"/>
          <p:cNvSpPr>
            <a:spLocks noChangeAspect="1" noChangeArrowheads="1"/>
          </p:cNvSpPr>
          <p:nvPr/>
        </p:nvSpPr>
        <p:spPr bwMode="auto">
          <a:xfrm rot="16200000">
            <a:off x="60547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7"/>
          <p:cNvSpPr>
            <a:spLocks noChangeAspect="1" noChangeArrowheads="1"/>
          </p:cNvSpPr>
          <p:nvPr/>
        </p:nvSpPr>
        <p:spPr bwMode="auto">
          <a:xfrm rot="16200000">
            <a:off x="60547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58"/>
          <p:cNvSpPr>
            <a:spLocks noChangeAspect="1" noChangeArrowheads="1"/>
          </p:cNvSpPr>
          <p:nvPr/>
        </p:nvSpPr>
        <p:spPr bwMode="auto">
          <a:xfrm rot="16200000">
            <a:off x="67024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59"/>
          <p:cNvSpPr>
            <a:spLocks noChangeAspect="1" noChangeArrowheads="1"/>
          </p:cNvSpPr>
          <p:nvPr/>
        </p:nvSpPr>
        <p:spPr bwMode="auto">
          <a:xfrm>
            <a:off x="6288098" y="64373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60"/>
          <p:cNvSpPr>
            <a:spLocks noChangeAspect="1" noChangeArrowheads="1"/>
          </p:cNvSpPr>
          <p:nvPr/>
        </p:nvSpPr>
        <p:spPr bwMode="auto">
          <a:xfrm rot="16200000">
            <a:off x="71342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200887" y="357165"/>
            <a:ext cx="36182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V 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раунд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Музыкальный раунд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098" name="AutoShape 2" descr="http://im2-tub-ru.yandex.net/i?id=343420409-56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2" name="Дважды два четыр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35" presetClass="emph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35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1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35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4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7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4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3" presetID="35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2" presetID="35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7" presetID="35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2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0" presetID="35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2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35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2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6" presetID="35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2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35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3" dur="179437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audio>
              <p:cMediaNode>
                <p:cTn id="30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41" grpId="6" animBg="1"/>
      <p:bldP spid="41" grpId="7" animBg="1"/>
      <p:bldP spid="41" grpId="8" animBg="1"/>
      <p:bldP spid="41" grpId="9" animBg="1"/>
      <p:bldP spid="41" grpId="10" animBg="1"/>
      <p:bldP spid="41" grpId="11" animBg="1"/>
      <p:bldP spid="42" grpId="0" animBg="1"/>
      <p:bldP spid="42" grpId="1" animBg="1"/>
      <p:bldP spid="42" grpId="2" animBg="1"/>
      <p:bldP spid="42" grpId="3" animBg="1"/>
      <p:bldP spid="42" grpId="4" animBg="1"/>
      <p:bldP spid="42" grpId="5" animBg="1"/>
      <p:bldP spid="42" grpId="6" animBg="1"/>
      <p:bldP spid="42" grpId="7" animBg="1"/>
      <p:bldP spid="42" grpId="8" animBg="1"/>
      <p:bldP spid="42" grpId="9" animBg="1"/>
      <p:bldP spid="42" grpId="10" animBg="1"/>
      <p:bldP spid="42" grpId="11" animBg="1"/>
      <p:bldP spid="42" grpId="12" animBg="1"/>
      <p:bldP spid="42" grpId="13" animBg="1"/>
      <p:bldP spid="42" grpId="14" animBg="1"/>
      <p:bldP spid="42" grpId="15" animBg="1"/>
      <p:bldP spid="42" grpId="16" animBg="1"/>
      <p:bldP spid="42" grpId="17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8" grpId="0" animBg="1"/>
      <p:bldP spid="48" grpId="1" animBg="1"/>
      <p:bldP spid="50" grpId="0" animBg="1"/>
      <p:bldP spid="50" grpId="1" animBg="1"/>
      <p:bldP spid="50" grpId="2" animBg="1"/>
      <p:bldP spid="51" grpId="0" animBg="1"/>
      <p:bldP spid="52" grpId="0" animBg="1"/>
      <p:bldP spid="52" grpId="1" animBg="1"/>
      <p:bldP spid="52" grpId="2" animBg="1"/>
      <p:bldP spid="52" grpId="3" animBg="1"/>
      <p:bldP spid="52" grpId="4" animBg="1"/>
      <p:bldP spid="52" grpId="5" animBg="1"/>
      <p:bldP spid="52" grpId="6" animBg="1"/>
      <p:bldP spid="52" grpId="7" animBg="1"/>
      <p:bldP spid="52" grpId="8" animBg="1"/>
      <p:bldP spid="52" grpId="9" animBg="1"/>
      <p:bldP spid="52" grpId="10" animBg="1"/>
      <p:bldP spid="52" grpId="11" animBg="1"/>
      <p:bldP spid="52" grpId="12" animBg="1"/>
      <p:bldP spid="52" grpId="13" animBg="1"/>
      <p:bldP spid="52" grpId="14" animBg="1"/>
      <p:bldP spid="52" grpId="15" animBg="1"/>
      <p:bldP spid="52" grpId="16" animBg="1"/>
      <p:bldP spid="52" grpId="17" animBg="1"/>
      <p:bldP spid="52" grpId="18" animBg="1"/>
      <p:bldP spid="52" grpId="19" animBg="1"/>
      <p:bldP spid="52" grpId="20" animBg="1"/>
      <p:bldP spid="52" grpId="21" animBg="1"/>
      <p:bldP spid="52" grpId="22" animBg="1"/>
      <p:bldP spid="52" grpId="23" animBg="1"/>
      <p:bldP spid="52" grpId="24" animBg="1"/>
      <p:bldP spid="52" grpId="25" animBg="1"/>
      <p:bldP spid="52" grpId="26" animBg="1"/>
      <p:bldP spid="52" grpId="27" animBg="1"/>
      <p:bldP spid="52" grpId="28" animBg="1"/>
      <p:bldP spid="52" grpId="29" animBg="1"/>
      <p:bldP spid="53" grpId="0" animBg="1"/>
      <p:bldP spid="53" grpId="1" animBg="1"/>
      <p:bldP spid="53" grpId="2" animBg="1"/>
      <p:bldP spid="53" grpId="3" animBg="1"/>
      <p:bldP spid="53" grpId="4" animBg="1"/>
      <p:bldP spid="53" grpId="5" animBg="1"/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4" grpId="8" animBg="1"/>
      <p:bldP spid="54" grpId="9" animBg="1"/>
      <p:bldP spid="54" grpId="10" animBg="1"/>
      <p:bldP spid="54" grpId="11" animBg="1"/>
      <p:bldP spid="54" grpId="12" animBg="1"/>
      <p:bldP spid="54" grpId="13" animBg="1"/>
      <p:bldP spid="54" grpId="14" animBg="1"/>
      <p:bldP spid="54" grpId="15" animBg="1"/>
      <p:bldP spid="54" grpId="16" animBg="1"/>
      <p:bldP spid="54" grpId="17" animBg="1"/>
      <p:bldP spid="54" grpId="18" animBg="1"/>
      <p:bldP spid="54" grpId="19" animBg="1"/>
      <p:bldP spid="54" grpId="20" animBg="1"/>
      <p:bldP spid="54" grpId="21" animBg="1"/>
      <p:bldP spid="54" grpId="22" animBg="1"/>
      <p:bldP spid="54" grpId="23" animBg="1"/>
      <p:bldP spid="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143636" y="5500702"/>
            <a:ext cx="2736850" cy="1117600"/>
            <a:chOff x="1020" y="845"/>
            <a:chExt cx="3447" cy="1316"/>
          </a:xfrm>
        </p:grpSpPr>
        <p:sp>
          <p:nvSpPr>
            <p:cNvPr id="5" name="Rectangle 5"/>
            <p:cNvSpPr>
              <a:spLocks noChangeAspect="1" noChangeArrowheads="1"/>
            </p:cNvSpPr>
            <p:nvPr/>
          </p:nvSpPr>
          <p:spPr bwMode="auto">
            <a:xfrm>
              <a:off x="1020" y="845"/>
              <a:ext cx="3447" cy="1316"/>
            </a:xfrm>
            <a:prstGeom prst="rect">
              <a:avLst/>
            </a:prstGeom>
            <a:solidFill>
              <a:srgbClr val="333333">
                <a:alpha val="71001"/>
              </a:srgbClr>
            </a:solidFill>
            <a:ln w="762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018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7"/>
            <p:cNvSpPr>
              <a:spLocks noChangeAspect="1" noChangeArrowheads="1"/>
            </p:cNvSpPr>
            <p:nvPr/>
          </p:nvSpPr>
          <p:spPr bwMode="auto">
            <a:xfrm>
              <a:off x="2018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8"/>
            <p:cNvSpPr>
              <a:spLocks noChangeAspect="1" noChangeArrowheads="1"/>
            </p:cNvSpPr>
            <p:nvPr/>
          </p:nvSpPr>
          <p:spPr bwMode="auto">
            <a:xfrm rot="16200000">
              <a:off x="228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9"/>
            <p:cNvSpPr>
              <a:spLocks noChangeAspect="1" noChangeArrowheads="1"/>
            </p:cNvSpPr>
            <p:nvPr/>
          </p:nvSpPr>
          <p:spPr bwMode="auto">
            <a:xfrm rot="16200000">
              <a:off x="1745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0"/>
            <p:cNvSpPr>
              <a:spLocks noChangeAspect="1" noChangeArrowheads="1"/>
            </p:cNvSpPr>
            <p:nvPr/>
          </p:nvSpPr>
          <p:spPr bwMode="auto">
            <a:xfrm rot="16200000">
              <a:off x="228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spect="1" noChangeArrowheads="1"/>
            </p:cNvSpPr>
            <p:nvPr/>
          </p:nvSpPr>
          <p:spPr bwMode="auto">
            <a:xfrm rot="16200000">
              <a:off x="1745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12"/>
            <p:cNvSpPr>
              <a:spLocks noChangeAspect="1" noChangeArrowheads="1"/>
            </p:cNvSpPr>
            <p:nvPr/>
          </p:nvSpPr>
          <p:spPr bwMode="auto">
            <a:xfrm>
              <a:off x="2018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3"/>
            <p:cNvSpPr>
              <a:spLocks noChangeAspect="1" noChangeArrowheads="1"/>
            </p:cNvSpPr>
            <p:nvPr/>
          </p:nvSpPr>
          <p:spPr bwMode="auto">
            <a:xfrm>
              <a:off x="1247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spect="1" noChangeArrowheads="1"/>
            </p:cNvSpPr>
            <p:nvPr/>
          </p:nvSpPr>
          <p:spPr bwMode="auto">
            <a:xfrm>
              <a:off x="1247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5"/>
            <p:cNvSpPr>
              <a:spLocks noChangeAspect="1" noChangeArrowheads="1"/>
            </p:cNvSpPr>
            <p:nvPr/>
          </p:nvSpPr>
          <p:spPr bwMode="auto">
            <a:xfrm rot="16200000">
              <a:off x="151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16"/>
            <p:cNvSpPr>
              <a:spLocks noChangeAspect="1" noChangeArrowheads="1"/>
            </p:cNvSpPr>
            <p:nvPr/>
          </p:nvSpPr>
          <p:spPr bwMode="auto">
            <a:xfrm rot="16200000">
              <a:off x="907" y="1140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spect="1" noChangeArrowheads="1"/>
            </p:cNvSpPr>
            <p:nvPr/>
          </p:nvSpPr>
          <p:spPr bwMode="auto">
            <a:xfrm rot="16200000">
              <a:off x="151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8"/>
            <p:cNvSpPr>
              <a:spLocks noChangeAspect="1" noChangeArrowheads="1"/>
            </p:cNvSpPr>
            <p:nvPr/>
          </p:nvSpPr>
          <p:spPr bwMode="auto">
            <a:xfrm rot="16200000">
              <a:off x="907" y="1684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19"/>
            <p:cNvSpPr>
              <a:spLocks noChangeAspect="1" noChangeArrowheads="1"/>
            </p:cNvSpPr>
            <p:nvPr/>
          </p:nvSpPr>
          <p:spPr bwMode="auto">
            <a:xfrm>
              <a:off x="1247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0"/>
            <p:cNvSpPr>
              <a:spLocks noChangeAspect="1" noChangeArrowheads="1"/>
            </p:cNvSpPr>
            <p:nvPr/>
          </p:nvSpPr>
          <p:spPr bwMode="auto">
            <a:xfrm>
              <a:off x="2971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1"/>
            <p:cNvSpPr>
              <a:spLocks noChangeAspect="1" noChangeArrowheads="1"/>
            </p:cNvSpPr>
            <p:nvPr/>
          </p:nvSpPr>
          <p:spPr bwMode="auto">
            <a:xfrm>
              <a:off x="2971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2"/>
            <p:cNvSpPr>
              <a:spLocks noChangeAspect="1" noChangeArrowheads="1"/>
            </p:cNvSpPr>
            <p:nvPr/>
          </p:nvSpPr>
          <p:spPr bwMode="auto">
            <a:xfrm rot="16200000">
              <a:off x="3242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3"/>
            <p:cNvSpPr>
              <a:spLocks noChangeAspect="1" noChangeArrowheads="1"/>
            </p:cNvSpPr>
            <p:nvPr/>
          </p:nvSpPr>
          <p:spPr bwMode="auto">
            <a:xfrm rot="16200000">
              <a:off x="269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24"/>
            <p:cNvSpPr>
              <a:spLocks noChangeAspect="1" noChangeArrowheads="1"/>
            </p:cNvSpPr>
            <p:nvPr/>
          </p:nvSpPr>
          <p:spPr bwMode="auto">
            <a:xfrm rot="16200000">
              <a:off x="3242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5"/>
            <p:cNvSpPr>
              <a:spLocks noChangeAspect="1" noChangeArrowheads="1"/>
            </p:cNvSpPr>
            <p:nvPr/>
          </p:nvSpPr>
          <p:spPr bwMode="auto">
            <a:xfrm rot="16200000">
              <a:off x="269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26"/>
            <p:cNvSpPr>
              <a:spLocks noChangeAspect="1" noChangeArrowheads="1"/>
            </p:cNvSpPr>
            <p:nvPr/>
          </p:nvSpPr>
          <p:spPr bwMode="auto">
            <a:xfrm>
              <a:off x="2971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7"/>
            <p:cNvSpPr>
              <a:spLocks noChangeAspect="1" noChangeArrowheads="1"/>
            </p:cNvSpPr>
            <p:nvPr/>
          </p:nvSpPr>
          <p:spPr bwMode="auto">
            <a:xfrm>
              <a:off x="3742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8"/>
            <p:cNvSpPr>
              <a:spLocks noChangeAspect="1" noChangeArrowheads="1"/>
            </p:cNvSpPr>
            <p:nvPr/>
          </p:nvSpPr>
          <p:spPr bwMode="auto">
            <a:xfrm>
              <a:off x="3742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9"/>
            <p:cNvSpPr>
              <a:spLocks noChangeAspect="1" noChangeArrowheads="1"/>
            </p:cNvSpPr>
            <p:nvPr/>
          </p:nvSpPr>
          <p:spPr bwMode="auto">
            <a:xfrm rot="16200000">
              <a:off x="4013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0"/>
            <p:cNvSpPr>
              <a:spLocks noChangeAspect="1" noChangeArrowheads="1"/>
            </p:cNvSpPr>
            <p:nvPr/>
          </p:nvSpPr>
          <p:spPr bwMode="auto">
            <a:xfrm rot="16200000">
              <a:off x="346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1"/>
            <p:cNvSpPr>
              <a:spLocks noChangeAspect="1" noChangeArrowheads="1"/>
            </p:cNvSpPr>
            <p:nvPr/>
          </p:nvSpPr>
          <p:spPr bwMode="auto">
            <a:xfrm rot="16200000">
              <a:off x="4013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2"/>
            <p:cNvSpPr>
              <a:spLocks noChangeAspect="1" noChangeArrowheads="1"/>
            </p:cNvSpPr>
            <p:nvPr/>
          </p:nvSpPr>
          <p:spPr bwMode="auto">
            <a:xfrm rot="16200000">
              <a:off x="346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3"/>
            <p:cNvSpPr>
              <a:spLocks noChangeAspect="1" noChangeArrowheads="1"/>
            </p:cNvSpPr>
            <p:nvPr/>
          </p:nvSpPr>
          <p:spPr bwMode="auto">
            <a:xfrm>
              <a:off x="3742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AutoShape 34"/>
          <p:cNvSpPr>
            <a:spLocks noChangeAspect="1" noChangeArrowheads="1"/>
          </p:cNvSpPr>
          <p:nvPr/>
        </p:nvSpPr>
        <p:spPr bwMode="auto">
          <a:xfrm rot="16200000">
            <a:off x="64865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35"/>
          <p:cNvSpPr>
            <a:spLocks noChangeAspect="1" noChangeArrowheads="1"/>
          </p:cNvSpPr>
          <p:nvPr/>
        </p:nvSpPr>
        <p:spPr bwMode="auto">
          <a:xfrm rot="16200000">
            <a:off x="85026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36"/>
          <p:cNvSpPr>
            <a:spLocks noChangeAspect="1" noChangeArrowheads="1"/>
          </p:cNvSpPr>
          <p:nvPr/>
        </p:nvSpPr>
        <p:spPr bwMode="auto">
          <a:xfrm rot="16200000">
            <a:off x="64865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37"/>
          <p:cNvSpPr>
            <a:spLocks noChangeAspect="1" noChangeArrowheads="1"/>
          </p:cNvSpPr>
          <p:nvPr/>
        </p:nvSpPr>
        <p:spPr bwMode="auto">
          <a:xfrm rot="16200000">
            <a:off x="7133442" y="5807883"/>
            <a:ext cx="433388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38"/>
          <p:cNvSpPr>
            <a:spLocks noChangeAspect="1" noChangeArrowheads="1"/>
          </p:cNvSpPr>
          <p:nvPr/>
        </p:nvSpPr>
        <p:spPr bwMode="auto">
          <a:xfrm rot="16200000">
            <a:off x="80708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39"/>
          <p:cNvSpPr>
            <a:spLocks noChangeAspect="1" noChangeArrowheads="1"/>
          </p:cNvSpPr>
          <p:nvPr/>
        </p:nvSpPr>
        <p:spPr bwMode="auto">
          <a:xfrm rot="16200000">
            <a:off x="67024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40"/>
          <p:cNvSpPr>
            <a:spLocks noChangeAspect="1" noChangeArrowheads="1"/>
          </p:cNvSpPr>
          <p:nvPr/>
        </p:nvSpPr>
        <p:spPr bwMode="auto">
          <a:xfrm>
            <a:off x="6935798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41"/>
          <p:cNvSpPr>
            <a:spLocks noChangeAspect="1" noChangeArrowheads="1"/>
          </p:cNvSpPr>
          <p:nvPr/>
        </p:nvSpPr>
        <p:spPr bwMode="auto">
          <a:xfrm>
            <a:off x="83042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42"/>
          <p:cNvSpPr>
            <a:spLocks noChangeAspect="1" noChangeArrowheads="1"/>
          </p:cNvSpPr>
          <p:nvPr/>
        </p:nvSpPr>
        <p:spPr bwMode="auto">
          <a:xfrm>
            <a:off x="83042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3"/>
          <p:cNvSpPr>
            <a:spLocks noChangeAspect="1" noChangeArrowheads="1"/>
          </p:cNvSpPr>
          <p:nvPr/>
        </p:nvSpPr>
        <p:spPr bwMode="auto">
          <a:xfrm>
            <a:off x="76565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4"/>
          <p:cNvSpPr>
            <a:spLocks noChangeAspect="1" noChangeArrowheads="1"/>
          </p:cNvSpPr>
          <p:nvPr/>
        </p:nvSpPr>
        <p:spPr bwMode="auto">
          <a:xfrm>
            <a:off x="76565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5"/>
          <p:cNvSpPr>
            <a:spLocks noChangeAspect="1" noChangeArrowheads="1"/>
          </p:cNvSpPr>
          <p:nvPr/>
        </p:nvSpPr>
        <p:spPr bwMode="auto">
          <a:xfrm>
            <a:off x="6935798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46"/>
          <p:cNvSpPr>
            <a:spLocks noChangeAspect="1" noChangeArrowheads="1"/>
          </p:cNvSpPr>
          <p:nvPr/>
        </p:nvSpPr>
        <p:spPr bwMode="auto">
          <a:xfrm>
            <a:off x="6288098" y="55737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7"/>
          <p:cNvSpPr>
            <a:spLocks noChangeAspect="1" noChangeArrowheads="1"/>
          </p:cNvSpPr>
          <p:nvPr/>
        </p:nvSpPr>
        <p:spPr bwMode="auto">
          <a:xfrm>
            <a:off x="83042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AutoShape 48"/>
          <p:cNvSpPr>
            <a:spLocks noChangeAspect="1" noChangeArrowheads="1"/>
          </p:cNvSpPr>
          <p:nvPr/>
        </p:nvSpPr>
        <p:spPr bwMode="auto">
          <a:xfrm rot="16200000">
            <a:off x="78549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AutoShape 49"/>
          <p:cNvSpPr>
            <a:spLocks noChangeAspect="1" noChangeArrowheads="1"/>
          </p:cNvSpPr>
          <p:nvPr/>
        </p:nvSpPr>
        <p:spPr bwMode="auto">
          <a:xfrm rot="16200000">
            <a:off x="78549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0"/>
          <p:cNvSpPr>
            <a:spLocks noChangeAspect="1" noChangeArrowheads="1"/>
          </p:cNvSpPr>
          <p:nvPr/>
        </p:nvSpPr>
        <p:spPr bwMode="auto">
          <a:xfrm rot="16200000">
            <a:off x="74231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51"/>
          <p:cNvSpPr>
            <a:spLocks noChangeAspect="1" noChangeArrowheads="1"/>
          </p:cNvSpPr>
          <p:nvPr/>
        </p:nvSpPr>
        <p:spPr bwMode="auto">
          <a:xfrm rot="16200000">
            <a:off x="74231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52"/>
          <p:cNvSpPr>
            <a:spLocks noChangeAspect="1" noChangeArrowheads="1"/>
          </p:cNvSpPr>
          <p:nvPr/>
        </p:nvSpPr>
        <p:spPr bwMode="auto">
          <a:xfrm rot="16200000">
            <a:off x="7440623" y="6437327"/>
            <a:ext cx="10795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3"/>
          <p:cNvSpPr>
            <a:spLocks noChangeAspect="1" noChangeArrowheads="1"/>
          </p:cNvSpPr>
          <p:nvPr/>
        </p:nvSpPr>
        <p:spPr bwMode="auto">
          <a:xfrm rot="16200000">
            <a:off x="85026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54"/>
          <p:cNvSpPr>
            <a:spLocks noChangeAspect="1" noChangeArrowheads="1"/>
          </p:cNvSpPr>
          <p:nvPr/>
        </p:nvSpPr>
        <p:spPr bwMode="auto">
          <a:xfrm rot="16200000">
            <a:off x="80708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55"/>
          <p:cNvSpPr>
            <a:spLocks noChangeAspect="1" noChangeArrowheads="1"/>
          </p:cNvSpPr>
          <p:nvPr/>
        </p:nvSpPr>
        <p:spPr bwMode="auto">
          <a:xfrm>
            <a:off x="76565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6"/>
          <p:cNvSpPr>
            <a:spLocks noChangeAspect="1" noChangeArrowheads="1"/>
          </p:cNvSpPr>
          <p:nvPr/>
        </p:nvSpPr>
        <p:spPr bwMode="auto">
          <a:xfrm rot="16200000">
            <a:off x="60547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7"/>
          <p:cNvSpPr>
            <a:spLocks noChangeAspect="1" noChangeArrowheads="1"/>
          </p:cNvSpPr>
          <p:nvPr/>
        </p:nvSpPr>
        <p:spPr bwMode="auto">
          <a:xfrm rot="16200000">
            <a:off x="60547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58"/>
          <p:cNvSpPr>
            <a:spLocks noChangeAspect="1" noChangeArrowheads="1"/>
          </p:cNvSpPr>
          <p:nvPr/>
        </p:nvSpPr>
        <p:spPr bwMode="auto">
          <a:xfrm rot="16200000">
            <a:off x="67024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59"/>
          <p:cNvSpPr>
            <a:spLocks noChangeAspect="1" noChangeArrowheads="1"/>
          </p:cNvSpPr>
          <p:nvPr/>
        </p:nvSpPr>
        <p:spPr bwMode="auto">
          <a:xfrm>
            <a:off x="6288098" y="64373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60"/>
          <p:cNvSpPr>
            <a:spLocks noChangeAspect="1" noChangeArrowheads="1"/>
          </p:cNvSpPr>
          <p:nvPr/>
        </p:nvSpPr>
        <p:spPr bwMode="auto">
          <a:xfrm rot="16200000">
            <a:off x="71342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200887" y="357165"/>
            <a:ext cx="36182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V 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раунд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Музыкальный раунд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098" name="AutoShape 2" descr="http://im2-tub-ru.yandex.net/i?id=343420409-56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2" name="Жили у бабус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35" presetClass="emph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35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1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35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4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7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4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3" presetID="35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2" presetID="35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7" presetID="35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2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0" presetID="35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2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35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2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6" presetID="35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2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35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3" dur="104682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audio>
              <p:cMediaNode>
                <p:cTn id="30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41" grpId="6" animBg="1"/>
      <p:bldP spid="41" grpId="7" animBg="1"/>
      <p:bldP spid="41" grpId="8" animBg="1"/>
      <p:bldP spid="41" grpId="9" animBg="1"/>
      <p:bldP spid="41" grpId="10" animBg="1"/>
      <p:bldP spid="41" grpId="11" animBg="1"/>
      <p:bldP spid="42" grpId="0" animBg="1"/>
      <p:bldP spid="42" grpId="1" animBg="1"/>
      <p:bldP spid="42" grpId="2" animBg="1"/>
      <p:bldP spid="42" grpId="3" animBg="1"/>
      <p:bldP spid="42" grpId="4" animBg="1"/>
      <p:bldP spid="42" grpId="5" animBg="1"/>
      <p:bldP spid="42" grpId="6" animBg="1"/>
      <p:bldP spid="42" grpId="7" animBg="1"/>
      <p:bldP spid="42" grpId="8" animBg="1"/>
      <p:bldP spid="42" grpId="9" animBg="1"/>
      <p:bldP spid="42" grpId="10" animBg="1"/>
      <p:bldP spid="42" grpId="11" animBg="1"/>
      <p:bldP spid="42" grpId="12" animBg="1"/>
      <p:bldP spid="42" grpId="13" animBg="1"/>
      <p:bldP spid="42" grpId="14" animBg="1"/>
      <p:bldP spid="42" grpId="15" animBg="1"/>
      <p:bldP spid="42" grpId="16" animBg="1"/>
      <p:bldP spid="42" grpId="17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8" grpId="0" animBg="1"/>
      <p:bldP spid="48" grpId="1" animBg="1"/>
      <p:bldP spid="50" grpId="0" animBg="1"/>
      <p:bldP spid="50" grpId="1" animBg="1"/>
      <p:bldP spid="50" grpId="2" animBg="1"/>
      <p:bldP spid="51" grpId="0" animBg="1"/>
      <p:bldP spid="52" grpId="0" animBg="1"/>
      <p:bldP spid="52" grpId="1" animBg="1"/>
      <p:bldP spid="52" grpId="2" animBg="1"/>
      <p:bldP spid="52" grpId="3" animBg="1"/>
      <p:bldP spid="52" grpId="4" animBg="1"/>
      <p:bldP spid="52" grpId="5" animBg="1"/>
      <p:bldP spid="52" grpId="6" animBg="1"/>
      <p:bldP spid="52" grpId="7" animBg="1"/>
      <p:bldP spid="52" grpId="8" animBg="1"/>
      <p:bldP spid="52" grpId="9" animBg="1"/>
      <p:bldP spid="52" grpId="10" animBg="1"/>
      <p:bldP spid="52" grpId="11" animBg="1"/>
      <p:bldP spid="52" grpId="12" animBg="1"/>
      <p:bldP spid="52" grpId="13" animBg="1"/>
      <p:bldP spid="52" grpId="14" animBg="1"/>
      <p:bldP spid="52" grpId="15" animBg="1"/>
      <p:bldP spid="52" grpId="16" animBg="1"/>
      <p:bldP spid="52" grpId="17" animBg="1"/>
      <p:bldP spid="52" grpId="18" animBg="1"/>
      <p:bldP spid="52" grpId="19" animBg="1"/>
      <p:bldP spid="52" grpId="20" animBg="1"/>
      <p:bldP spid="52" grpId="21" animBg="1"/>
      <p:bldP spid="52" grpId="22" animBg="1"/>
      <p:bldP spid="52" grpId="23" animBg="1"/>
      <p:bldP spid="52" grpId="24" animBg="1"/>
      <p:bldP spid="52" grpId="25" animBg="1"/>
      <p:bldP spid="52" grpId="26" animBg="1"/>
      <p:bldP spid="52" grpId="27" animBg="1"/>
      <p:bldP spid="52" grpId="28" animBg="1"/>
      <p:bldP spid="52" grpId="29" animBg="1"/>
      <p:bldP spid="53" grpId="0" animBg="1"/>
      <p:bldP spid="53" grpId="1" animBg="1"/>
      <p:bldP spid="53" grpId="2" animBg="1"/>
      <p:bldP spid="53" grpId="3" animBg="1"/>
      <p:bldP spid="53" grpId="4" animBg="1"/>
      <p:bldP spid="53" grpId="5" animBg="1"/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4" grpId="8" animBg="1"/>
      <p:bldP spid="54" grpId="9" animBg="1"/>
      <p:bldP spid="54" grpId="10" animBg="1"/>
      <p:bldP spid="54" grpId="11" animBg="1"/>
      <p:bldP spid="54" grpId="12" animBg="1"/>
      <p:bldP spid="54" grpId="13" animBg="1"/>
      <p:bldP spid="54" grpId="14" animBg="1"/>
      <p:bldP spid="54" grpId="15" animBg="1"/>
      <p:bldP spid="54" grpId="16" animBg="1"/>
      <p:bldP spid="54" grpId="17" animBg="1"/>
      <p:bldP spid="54" grpId="18" animBg="1"/>
      <p:bldP spid="54" grpId="19" animBg="1"/>
      <p:bldP spid="54" grpId="20" animBg="1"/>
      <p:bldP spid="54" grpId="21" animBg="1"/>
      <p:bldP spid="54" grpId="22" animBg="1"/>
      <p:bldP spid="54" grpId="23" animBg="1"/>
      <p:bldP spid="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562257451"/>
              </p:ext>
            </p:extLst>
          </p:nvPr>
        </p:nvGraphicFramePr>
        <p:xfrm>
          <a:off x="457200" y="1600200"/>
          <a:ext cx="74676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2а класс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2б класс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85918" y="500042"/>
            <a:ext cx="4499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Итоги игры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428604"/>
            <a:ext cx="5707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Правила игры: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3930442" y="3143248"/>
            <a:ext cx="150019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Каждый ученик отвечает на вопрос из своей области</a:t>
            </a:r>
            <a:br>
              <a:rPr lang="ru-RU" sz="1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Участник может ответить сам, или же передать вопрос команде (3 б. – ответил сам, 1 б. - команда, 5 б. – ответил правильно на вопрос соперника)</a:t>
            </a:r>
            <a:endParaRPr lang="ru-RU" sz="1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857224" y="1714488"/>
            <a:ext cx="757242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42950" indent="-742950" algn="ctr">
              <a:buAutoNum type="arabicPeriod"/>
            </a:pP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Каждый ученик отвечает на вопрос из своей области</a:t>
            </a:r>
            <a:b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Участник может ответить сам, или же передать вопрос команде </a:t>
            </a:r>
          </a:p>
          <a:p>
            <a:pPr marL="742950" indent="-742950"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б.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ответил сам, </a:t>
            </a:r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б.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команда, </a:t>
            </a:r>
          </a:p>
          <a:p>
            <a:pPr marL="742950" indent="-742950"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б.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ответил правильно на вопрос соперника)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Математический ребус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Пословицы и поговорки с числами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Логическая задача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«Прояви внимательность!»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</a:rPr>
              <a:t>Музыкальный раунд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500042"/>
            <a:ext cx="36920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Области: 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143636" y="5500702"/>
            <a:ext cx="2736850" cy="1117600"/>
            <a:chOff x="1020" y="845"/>
            <a:chExt cx="3447" cy="1316"/>
          </a:xfrm>
        </p:grpSpPr>
        <p:sp>
          <p:nvSpPr>
            <p:cNvPr id="5" name="Rectangle 5"/>
            <p:cNvSpPr>
              <a:spLocks noChangeAspect="1" noChangeArrowheads="1"/>
            </p:cNvSpPr>
            <p:nvPr/>
          </p:nvSpPr>
          <p:spPr bwMode="auto">
            <a:xfrm>
              <a:off x="1020" y="845"/>
              <a:ext cx="3447" cy="1316"/>
            </a:xfrm>
            <a:prstGeom prst="rect">
              <a:avLst/>
            </a:prstGeom>
            <a:solidFill>
              <a:srgbClr val="333333">
                <a:alpha val="71001"/>
              </a:srgbClr>
            </a:solidFill>
            <a:ln w="762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018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7"/>
            <p:cNvSpPr>
              <a:spLocks noChangeAspect="1" noChangeArrowheads="1"/>
            </p:cNvSpPr>
            <p:nvPr/>
          </p:nvSpPr>
          <p:spPr bwMode="auto">
            <a:xfrm>
              <a:off x="2018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8"/>
            <p:cNvSpPr>
              <a:spLocks noChangeAspect="1" noChangeArrowheads="1"/>
            </p:cNvSpPr>
            <p:nvPr/>
          </p:nvSpPr>
          <p:spPr bwMode="auto">
            <a:xfrm rot="16200000">
              <a:off x="228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9"/>
            <p:cNvSpPr>
              <a:spLocks noChangeAspect="1" noChangeArrowheads="1"/>
            </p:cNvSpPr>
            <p:nvPr/>
          </p:nvSpPr>
          <p:spPr bwMode="auto">
            <a:xfrm rot="16200000">
              <a:off x="1745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0"/>
            <p:cNvSpPr>
              <a:spLocks noChangeAspect="1" noChangeArrowheads="1"/>
            </p:cNvSpPr>
            <p:nvPr/>
          </p:nvSpPr>
          <p:spPr bwMode="auto">
            <a:xfrm rot="16200000">
              <a:off x="228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spect="1" noChangeArrowheads="1"/>
            </p:cNvSpPr>
            <p:nvPr/>
          </p:nvSpPr>
          <p:spPr bwMode="auto">
            <a:xfrm rot="16200000">
              <a:off x="1745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12"/>
            <p:cNvSpPr>
              <a:spLocks noChangeAspect="1" noChangeArrowheads="1"/>
            </p:cNvSpPr>
            <p:nvPr/>
          </p:nvSpPr>
          <p:spPr bwMode="auto">
            <a:xfrm>
              <a:off x="2018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3"/>
            <p:cNvSpPr>
              <a:spLocks noChangeAspect="1" noChangeArrowheads="1"/>
            </p:cNvSpPr>
            <p:nvPr/>
          </p:nvSpPr>
          <p:spPr bwMode="auto">
            <a:xfrm>
              <a:off x="1247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spect="1" noChangeArrowheads="1"/>
            </p:cNvSpPr>
            <p:nvPr/>
          </p:nvSpPr>
          <p:spPr bwMode="auto">
            <a:xfrm>
              <a:off x="1247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5"/>
            <p:cNvSpPr>
              <a:spLocks noChangeAspect="1" noChangeArrowheads="1"/>
            </p:cNvSpPr>
            <p:nvPr/>
          </p:nvSpPr>
          <p:spPr bwMode="auto">
            <a:xfrm rot="16200000">
              <a:off x="151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16"/>
            <p:cNvSpPr>
              <a:spLocks noChangeAspect="1" noChangeArrowheads="1"/>
            </p:cNvSpPr>
            <p:nvPr/>
          </p:nvSpPr>
          <p:spPr bwMode="auto">
            <a:xfrm rot="16200000">
              <a:off x="907" y="1140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spect="1" noChangeArrowheads="1"/>
            </p:cNvSpPr>
            <p:nvPr/>
          </p:nvSpPr>
          <p:spPr bwMode="auto">
            <a:xfrm rot="16200000">
              <a:off x="151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8"/>
            <p:cNvSpPr>
              <a:spLocks noChangeAspect="1" noChangeArrowheads="1"/>
            </p:cNvSpPr>
            <p:nvPr/>
          </p:nvSpPr>
          <p:spPr bwMode="auto">
            <a:xfrm rot="16200000">
              <a:off x="907" y="1684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19"/>
            <p:cNvSpPr>
              <a:spLocks noChangeAspect="1" noChangeArrowheads="1"/>
            </p:cNvSpPr>
            <p:nvPr/>
          </p:nvSpPr>
          <p:spPr bwMode="auto">
            <a:xfrm>
              <a:off x="1247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0"/>
            <p:cNvSpPr>
              <a:spLocks noChangeAspect="1" noChangeArrowheads="1"/>
            </p:cNvSpPr>
            <p:nvPr/>
          </p:nvSpPr>
          <p:spPr bwMode="auto">
            <a:xfrm>
              <a:off x="2971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1"/>
            <p:cNvSpPr>
              <a:spLocks noChangeAspect="1" noChangeArrowheads="1"/>
            </p:cNvSpPr>
            <p:nvPr/>
          </p:nvSpPr>
          <p:spPr bwMode="auto">
            <a:xfrm>
              <a:off x="2971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2"/>
            <p:cNvSpPr>
              <a:spLocks noChangeAspect="1" noChangeArrowheads="1"/>
            </p:cNvSpPr>
            <p:nvPr/>
          </p:nvSpPr>
          <p:spPr bwMode="auto">
            <a:xfrm rot="16200000">
              <a:off x="3242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3"/>
            <p:cNvSpPr>
              <a:spLocks noChangeAspect="1" noChangeArrowheads="1"/>
            </p:cNvSpPr>
            <p:nvPr/>
          </p:nvSpPr>
          <p:spPr bwMode="auto">
            <a:xfrm rot="16200000">
              <a:off x="269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24"/>
            <p:cNvSpPr>
              <a:spLocks noChangeAspect="1" noChangeArrowheads="1"/>
            </p:cNvSpPr>
            <p:nvPr/>
          </p:nvSpPr>
          <p:spPr bwMode="auto">
            <a:xfrm rot="16200000">
              <a:off x="3242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5"/>
            <p:cNvSpPr>
              <a:spLocks noChangeAspect="1" noChangeArrowheads="1"/>
            </p:cNvSpPr>
            <p:nvPr/>
          </p:nvSpPr>
          <p:spPr bwMode="auto">
            <a:xfrm rot="16200000">
              <a:off x="269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26"/>
            <p:cNvSpPr>
              <a:spLocks noChangeAspect="1" noChangeArrowheads="1"/>
            </p:cNvSpPr>
            <p:nvPr/>
          </p:nvSpPr>
          <p:spPr bwMode="auto">
            <a:xfrm>
              <a:off x="2971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7"/>
            <p:cNvSpPr>
              <a:spLocks noChangeAspect="1" noChangeArrowheads="1"/>
            </p:cNvSpPr>
            <p:nvPr/>
          </p:nvSpPr>
          <p:spPr bwMode="auto">
            <a:xfrm>
              <a:off x="3742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8"/>
            <p:cNvSpPr>
              <a:spLocks noChangeAspect="1" noChangeArrowheads="1"/>
            </p:cNvSpPr>
            <p:nvPr/>
          </p:nvSpPr>
          <p:spPr bwMode="auto">
            <a:xfrm>
              <a:off x="3742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9"/>
            <p:cNvSpPr>
              <a:spLocks noChangeAspect="1" noChangeArrowheads="1"/>
            </p:cNvSpPr>
            <p:nvPr/>
          </p:nvSpPr>
          <p:spPr bwMode="auto">
            <a:xfrm rot="16200000">
              <a:off x="4013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0"/>
            <p:cNvSpPr>
              <a:spLocks noChangeAspect="1" noChangeArrowheads="1"/>
            </p:cNvSpPr>
            <p:nvPr/>
          </p:nvSpPr>
          <p:spPr bwMode="auto">
            <a:xfrm rot="16200000">
              <a:off x="346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1"/>
            <p:cNvSpPr>
              <a:spLocks noChangeAspect="1" noChangeArrowheads="1"/>
            </p:cNvSpPr>
            <p:nvPr/>
          </p:nvSpPr>
          <p:spPr bwMode="auto">
            <a:xfrm rot="16200000">
              <a:off x="4013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2"/>
            <p:cNvSpPr>
              <a:spLocks noChangeAspect="1" noChangeArrowheads="1"/>
            </p:cNvSpPr>
            <p:nvPr/>
          </p:nvSpPr>
          <p:spPr bwMode="auto">
            <a:xfrm rot="16200000">
              <a:off x="346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3"/>
            <p:cNvSpPr>
              <a:spLocks noChangeAspect="1" noChangeArrowheads="1"/>
            </p:cNvSpPr>
            <p:nvPr/>
          </p:nvSpPr>
          <p:spPr bwMode="auto">
            <a:xfrm>
              <a:off x="3742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AutoShape 34"/>
          <p:cNvSpPr>
            <a:spLocks noChangeAspect="1" noChangeArrowheads="1"/>
          </p:cNvSpPr>
          <p:nvPr/>
        </p:nvSpPr>
        <p:spPr bwMode="auto">
          <a:xfrm rot="16200000">
            <a:off x="64865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35"/>
          <p:cNvSpPr>
            <a:spLocks noChangeAspect="1" noChangeArrowheads="1"/>
          </p:cNvSpPr>
          <p:nvPr/>
        </p:nvSpPr>
        <p:spPr bwMode="auto">
          <a:xfrm rot="16200000">
            <a:off x="85026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36"/>
          <p:cNvSpPr>
            <a:spLocks noChangeAspect="1" noChangeArrowheads="1"/>
          </p:cNvSpPr>
          <p:nvPr/>
        </p:nvSpPr>
        <p:spPr bwMode="auto">
          <a:xfrm rot="16200000">
            <a:off x="64865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37"/>
          <p:cNvSpPr>
            <a:spLocks noChangeAspect="1" noChangeArrowheads="1"/>
          </p:cNvSpPr>
          <p:nvPr/>
        </p:nvSpPr>
        <p:spPr bwMode="auto">
          <a:xfrm rot="16200000">
            <a:off x="7133442" y="5807883"/>
            <a:ext cx="433388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38"/>
          <p:cNvSpPr>
            <a:spLocks noChangeAspect="1" noChangeArrowheads="1"/>
          </p:cNvSpPr>
          <p:nvPr/>
        </p:nvSpPr>
        <p:spPr bwMode="auto">
          <a:xfrm rot="16200000">
            <a:off x="80708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39"/>
          <p:cNvSpPr>
            <a:spLocks noChangeAspect="1" noChangeArrowheads="1"/>
          </p:cNvSpPr>
          <p:nvPr/>
        </p:nvSpPr>
        <p:spPr bwMode="auto">
          <a:xfrm rot="16200000">
            <a:off x="67024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40"/>
          <p:cNvSpPr>
            <a:spLocks noChangeAspect="1" noChangeArrowheads="1"/>
          </p:cNvSpPr>
          <p:nvPr/>
        </p:nvSpPr>
        <p:spPr bwMode="auto">
          <a:xfrm>
            <a:off x="6935798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41"/>
          <p:cNvSpPr>
            <a:spLocks noChangeAspect="1" noChangeArrowheads="1"/>
          </p:cNvSpPr>
          <p:nvPr/>
        </p:nvSpPr>
        <p:spPr bwMode="auto">
          <a:xfrm>
            <a:off x="83042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42"/>
          <p:cNvSpPr>
            <a:spLocks noChangeAspect="1" noChangeArrowheads="1"/>
          </p:cNvSpPr>
          <p:nvPr/>
        </p:nvSpPr>
        <p:spPr bwMode="auto">
          <a:xfrm>
            <a:off x="83042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3"/>
          <p:cNvSpPr>
            <a:spLocks noChangeAspect="1" noChangeArrowheads="1"/>
          </p:cNvSpPr>
          <p:nvPr/>
        </p:nvSpPr>
        <p:spPr bwMode="auto">
          <a:xfrm>
            <a:off x="76565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4"/>
          <p:cNvSpPr>
            <a:spLocks noChangeAspect="1" noChangeArrowheads="1"/>
          </p:cNvSpPr>
          <p:nvPr/>
        </p:nvSpPr>
        <p:spPr bwMode="auto">
          <a:xfrm>
            <a:off x="76565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5"/>
          <p:cNvSpPr>
            <a:spLocks noChangeAspect="1" noChangeArrowheads="1"/>
          </p:cNvSpPr>
          <p:nvPr/>
        </p:nvSpPr>
        <p:spPr bwMode="auto">
          <a:xfrm>
            <a:off x="6935798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46"/>
          <p:cNvSpPr>
            <a:spLocks noChangeAspect="1" noChangeArrowheads="1"/>
          </p:cNvSpPr>
          <p:nvPr/>
        </p:nvSpPr>
        <p:spPr bwMode="auto">
          <a:xfrm>
            <a:off x="6288098" y="55737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7"/>
          <p:cNvSpPr>
            <a:spLocks noChangeAspect="1" noChangeArrowheads="1"/>
          </p:cNvSpPr>
          <p:nvPr/>
        </p:nvSpPr>
        <p:spPr bwMode="auto">
          <a:xfrm>
            <a:off x="83042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AutoShape 48"/>
          <p:cNvSpPr>
            <a:spLocks noChangeAspect="1" noChangeArrowheads="1"/>
          </p:cNvSpPr>
          <p:nvPr/>
        </p:nvSpPr>
        <p:spPr bwMode="auto">
          <a:xfrm rot="16200000">
            <a:off x="78549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AutoShape 49"/>
          <p:cNvSpPr>
            <a:spLocks noChangeAspect="1" noChangeArrowheads="1"/>
          </p:cNvSpPr>
          <p:nvPr/>
        </p:nvSpPr>
        <p:spPr bwMode="auto">
          <a:xfrm rot="16200000">
            <a:off x="78549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0"/>
          <p:cNvSpPr>
            <a:spLocks noChangeAspect="1" noChangeArrowheads="1"/>
          </p:cNvSpPr>
          <p:nvPr/>
        </p:nvSpPr>
        <p:spPr bwMode="auto">
          <a:xfrm rot="16200000">
            <a:off x="74231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51"/>
          <p:cNvSpPr>
            <a:spLocks noChangeAspect="1" noChangeArrowheads="1"/>
          </p:cNvSpPr>
          <p:nvPr/>
        </p:nvSpPr>
        <p:spPr bwMode="auto">
          <a:xfrm rot="16200000">
            <a:off x="74231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52"/>
          <p:cNvSpPr>
            <a:spLocks noChangeAspect="1" noChangeArrowheads="1"/>
          </p:cNvSpPr>
          <p:nvPr/>
        </p:nvSpPr>
        <p:spPr bwMode="auto">
          <a:xfrm rot="16200000">
            <a:off x="7440623" y="6437327"/>
            <a:ext cx="10795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3"/>
          <p:cNvSpPr>
            <a:spLocks noChangeAspect="1" noChangeArrowheads="1"/>
          </p:cNvSpPr>
          <p:nvPr/>
        </p:nvSpPr>
        <p:spPr bwMode="auto">
          <a:xfrm rot="16200000">
            <a:off x="85026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54"/>
          <p:cNvSpPr>
            <a:spLocks noChangeAspect="1" noChangeArrowheads="1"/>
          </p:cNvSpPr>
          <p:nvPr/>
        </p:nvSpPr>
        <p:spPr bwMode="auto">
          <a:xfrm rot="16200000">
            <a:off x="80708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55"/>
          <p:cNvSpPr>
            <a:spLocks noChangeAspect="1" noChangeArrowheads="1"/>
          </p:cNvSpPr>
          <p:nvPr/>
        </p:nvSpPr>
        <p:spPr bwMode="auto">
          <a:xfrm>
            <a:off x="76565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6"/>
          <p:cNvSpPr>
            <a:spLocks noChangeAspect="1" noChangeArrowheads="1"/>
          </p:cNvSpPr>
          <p:nvPr/>
        </p:nvSpPr>
        <p:spPr bwMode="auto">
          <a:xfrm rot="16200000">
            <a:off x="60547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7"/>
          <p:cNvSpPr>
            <a:spLocks noChangeAspect="1" noChangeArrowheads="1"/>
          </p:cNvSpPr>
          <p:nvPr/>
        </p:nvSpPr>
        <p:spPr bwMode="auto">
          <a:xfrm rot="16200000">
            <a:off x="60547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58"/>
          <p:cNvSpPr>
            <a:spLocks noChangeAspect="1" noChangeArrowheads="1"/>
          </p:cNvSpPr>
          <p:nvPr/>
        </p:nvSpPr>
        <p:spPr bwMode="auto">
          <a:xfrm rot="16200000">
            <a:off x="67024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59"/>
          <p:cNvSpPr>
            <a:spLocks noChangeAspect="1" noChangeArrowheads="1"/>
          </p:cNvSpPr>
          <p:nvPr/>
        </p:nvSpPr>
        <p:spPr bwMode="auto">
          <a:xfrm>
            <a:off x="6288098" y="64373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60"/>
          <p:cNvSpPr>
            <a:spLocks noChangeAspect="1" noChangeArrowheads="1"/>
          </p:cNvSpPr>
          <p:nvPr/>
        </p:nvSpPr>
        <p:spPr bwMode="auto">
          <a:xfrm rot="16200000">
            <a:off x="71342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271235" y="357166"/>
            <a:ext cx="39982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I 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раунд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Математический ребус</a:t>
            </a:r>
          </a:p>
        </p:txBody>
      </p:sp>
      <p:sp>
        <p:nvSpPr>
          <p:cNvPr id="13314" name="AutoShape 2" descr="Развитие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6" name="Picture 4" descr="Развитие детей"/>
          <p:cNvPicPr>
            <a:picLocks noChangeAspect="1" noChangeArrowheads="1"/>
          </p:cNvPicPr>
          <p:nvPr/>
        </p:nvPicPr>
        <p:blipFill>
          <a:blip r:embed="rId2" cstate="print"/>
          <a:srcRect b="15414"/>
          <a:stretch>
            <a:fillRect/>
          </a:stretch>
        </p:blipFill>
        <p:spPr bwMode="auto">
          <a:xfrm>
            <a:off x="2267744" y="1844824"/>
            <a:ext cx="6219825" cy="2304256"/>
          </a:xfrm>
          <a:prstGeom prst="rect">
            <a:avLst/>
          </a:prstGeom>
          <a:noFill/>
        </p:spPr>
      </p:pic>
      <p:sp>
        <p:nvSpPr>
          <p:cNvPr id="65" name="Прямоугольник 64"/>
          <p:cNvSpPr/>
          <p:nvPr/>
        </p:nvSpPr>
        <p:spPr>
          <a:xfrm>
            <a:off x="3059832" y="4509120"/>
            <a:ext cx="2826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подвал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35" presetClass="emph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35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1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35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4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7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4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3" presetID="35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2" presetID="35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7" presetID="35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2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0" presetID="35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2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35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2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6" presetID="35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2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35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41" grpId="6" animBg="1"/>
      <p:bldP spid="41" grpId="7" animBg="1"/>
      <p:bldP spid="41" grpId="8" animBg="1"/>
      <p:bldP spid="41" grpId="9" animBg="1"/>
      <p:bldP spid="41" grpId="10" animBg="1"/>
      <p:bldP spid="41" grpId="11" animBg="1"/>
      <p:bldP spid="42" grpId="0" animBg="1"/>
      <p:bldP spid="42" grpId="1" animBg="1"/>
      <p:bldP spid="42" grpId="2" animBg="1"/>
      <p:bldP spid="42" grpId="3" animBg="1"/>
      <p:bldP spid="42" grpId="4" animBg="1"/>
      <p:bldP spid="42" grpId="5" animBg="1"/>
      <p:bldP spid="42" grpId="6" animBg="1"/>
      <p:bldP spid="42" grpId="7" animBg="1"/>
      <p:bldP spid="42" grpId="8" animBg="1"/>
      <p:bldP spid="42" grpId="9" animBg="1"/>
      <p:bldP spid="42" grpId="10" animBg="1"/>
      <p:bldP spid="42" grpId="11" animBg="1"/>
      <p:bldP spid="42" grpId="12" animBg="1"/>
      <p:bldP spid="42" grpId="13" animBg="1"/>
      <p:bldP spid="42" grpId="14" animBg="1"/>
      <p:bldP spid="42" grpId="15" animBg="1"/>
      <p:bldP spid="42" grpId="16" animBg="1"/>
      <p:bldP spid="42" grpId="17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8" grpId="0" animBg="1"/>
      <p:bldP spid="48" grpId="1" animBg="1"/>
      <p:bldP spid="50" grpId="0" animBg="1"/>
      <p:bldP spid="50" grpId="1" animBg="1"/>
      <p:bldP spid="50" grpId="2" animBg="1"/>
      <p:bldP spid="51" grpId="0" animBg="1"/>
      <p:bldP spid="52" grpId="0" animBg="1"/>
      <p:bldP spid="52" grpId="1" animBg="1"/>
      <p:bldP spid="52" grpId="2" animBg="1"/>
      <p:bldP spid="52" grpId="3" animBg="1"/>
      <p:bldP spid="52" grpId="4" animBg="1"/>
      <p:bldP spid="52" grpId="5" animBg="1"/>
      <p:bldP spid="52" grpId="6" animBg="1"/>
      <p:bldP spid="52" grpId="7" animBg="1"/>
      <p:bldP spid="52" grpId="8" animBg="1"/>
      <p:bldP spid="52" grpId="9" animBg="1"/>
      <p:bldP spid="52" grpId="10" animBg="1"/>
      <p:bldP spid="52" grpId="11" animBg="1"/>
      <p:bldP spid="52" grpId="12" animBg="1"/>
      <p:bldP spid="52" grpId="13" animBg="1"/>
      <p:bldP spid="52" grpId="14" animBg="1"/>
      <p:bldP spid="52" grpId="15" animBg="1"/>
      <p:bldP spid="52" grpId="16" animBg="1"/>
      <p:bldP spid="52" grpId="17" animBg="1"/>
      <p:bldP spid="52" grpId="18" animBg="1"/>
      <p:bldP spid="52" grpId="19" animBg="1"/>
      <p:bldP spid="52" grpId="20" animBg="1"/>
      <p:bldP spid="52" grpId="21" animBg="1"/>
      <p:bldP spid="52" grpId="22" animBg="1"/>
      <p:bldP spid="52" grpId="23" animBg="1"/>
      <p:bldP spid="52" grpId="24" animBg="1"/>
      <p:bldP spid="52" grpId="25" animBg="1"/>
      <p:bldP spid="52" grpId="26" animBg="1"/>
      <p:bldP spid="52" grpId="27" animBg="1"/>
      <p:bldP spid="52" grpId="28" animBg="1"/>
      <p:bldP spid="52" grpId="29" animBg="1"/>
      <p:bldP spid="53" grpId="0" animBg="1"/>
      <p:bldP spid="53" grpId="1" animBg="1"/>
      <p:bldP spid="53" grpId="2" animBg="1"/>
      <p:bldP spid="53" grpId="3" animBg="1"/>
      <p:bldP spid="53" grpId="4" animBg="1"/>
      <p:bldP spid="53" grpId="5" animBg="1"/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4" grpId="8" animBg="1"/>
      <p:bldP spid="54" grpId="9" animBg="1"/>
      <p:bldP spid="54" grpId="10" animBg="1"/>
      <p:bldP spid="54" grpId="11" animBg="1"/>
      <p:bldP spid="54" grpId="12" animBg="1"/>
      <p:bldP spid="54" grpId="13" animBg="1"/>
      <p:bldP spid="54" grpId="14" animBg="1"/>
      <p:bldP spid="54" grpId="15" animBg="1"/>
      <p:bldP spid="54" grpId="16" animBg="1"/>
      <p:bldP spid="54" grpId="17" animBg="1"/>
      <p:bldP spid="54" grpId="18" animBg="1"/>
      <p:bldP spid="54" grpId="19" animBg="1"/>
      <p:bldP spid="54" grpId="20" animBg="1"/>
      <p:bldP spid="54" grpId="21" animBg="1"/>
      <p:bldP spid="54" grpId="22" animBg="1"/>
      <p:bldP spid="54" grpId="23" animBg="1"/>
      <p:bldP spid="55" grpId="0" animBg="1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143636" y="5500702"/>
            <a:ext cx="2736850" cy="1117600"/>
            <a:chOff x="1020" y="845"/>
            <a:chExt cx="3447" cy="1316"/>
          </a:xfrm>
        </p:grpSpPr>
        <p:sp>
          <p:nvSpPr>
            <p:cNvPr id="5" name="Rectangle 5"/>
            <p:cNvSpPr>
              <a:spLocks noChangeAspect="1" noChangeArrowheads="1"/>
            </p:cNvSpPr>
            <p:nvPr/>
          </p:nvSpPr>
          <p:spPr bwMode="auto">
            <a:xfrm>
              <a:off x="1020" y="845"/>
              <a:ext cx="3447" cy="1316"/>
            </a:xfrm>
            <a:prstGeom prst="rect">
              <a:avLst/>
            </a:prstGeom>
            <a:solidFill>
              <a:srgbClr val="333333">
                <a:alpha val="71001"/>
              </a:srgbClr>
            </a:solidFill>
            <a:ln w="762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018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7"/>
            <p:cNvSpPr>
              <a:spLocks noChangeAspect="1" noChangeArrowheads="1"/>
            </p:cNvSpPr>
            <p:nvPr/>
          </p:nvSpPr>
          <p:spPr bwMode="auto">
            <a:xfrm>
              <a:off x="2018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8"/>
            <p:cNvSpPr>
              <a:spLocks noChangeAspect="1" noChangeArrowheads="1"/>
            </p:cNvSpPr>
            <p:nvPr/>
          </p:nvSpPr>
          <p:spPr bwMode="auto">
            <a:xfrm rot="16200000">
              <a:off x="228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9"/>
            <p:cNvSpPr>
              <a:spLocks noChangeAspect="1" noChangeArrowheads="1"/>
            </p:cNvSpPr>
            <p:nvPr/>
          </p:nvSpPr>
          <p:spPr bwMode="auto">
            <a:xfrm rot="16200000">
              <a:off x="1745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0"/>
            <p:cNvSpPr>
              <a:spLocks noChangeAspect="1" noChangeArrowheads="1"/>
            </p:cNvSpPr>
            <p:nvPr/>
          </p:nvSpPr>
          <p:spPr bwMode="auto">
            <a:xfrm rot="16200000">
              <a:off x="228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spect="1" noChangeArrowheads="1"/>
            </p:cNvSpPr>
            <p:nvPr/>
          </p:nvSpPr>
          <p:spPr bwMode="auto">
            <a:xfrm rot="16200000">
              <a:off x="1745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12"/>
            <p:cNvSpPr>
              <a:spLocks noChangeAspect="1" noChangeArrowheads="1"/>
            </p:cNvSpPr>
            <p:nvPr/>
          </p:nvSpPr>
          <p:spPr bwMode="auto">
            <a:xfrm>
              <a:off x="2018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3"/>
            <p:cNvSpPr>
              <a:spLocks noChangeAspect="1" noChangeArrowheads="1"/>
            </p:cNvSpPr>
            <p:nvPr/>
          </p:nvSpPr>
          <p:spPr bwMode="auto">
            <a:xfrm>
              <a:off x="1247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spect="1" noChangeArrowheads="1"/>
            </p:cNvSpPr>
            <p:nvPr/>
          </p:nvSpPr>
          <p:spPr bwMode="auto">
            <a:xfrm>
              <a:off x="1247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5"/>
            <p:cNvSpPr>
              <a:spLocks noChangeAspect="1" noChangeArrowheads="1"/>
            </p:cNvSpPr>
            <p:nvPr/>
          </p:nvSpPr>
          <p:spPr bwMode="auto">
            <a:xfrm rot="16200000">
              <a:off x="151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16"/>
            <p:cNvSpPr>
              <a:spLocks noChangeAspect="1" noChangeArrowheads="1"/>
            </p:cNvSpPr>
            <p:nvPr/>
          </p:nvSpPr>
          <p:spPr bwMode="auto">
            <a:xfrm rot="16200000">
              <a:off x="907" y="1140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spect="1" noChangeArrowheads="1"/>
            </p:cNvSpPr>
            <p:nvPr/>
          </p:nvSpPr>
          <p:spPr bwMode="auto">
            <a:xfrm rot="16200000">
              <a:off x="151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8"/>
            <p:cNvSpPr>
              <a:spLocks noChangeAspect="1" noChangeArrowheads="1"/>
            </p:cNvSpPr>
            <p:nvPr/>
          </p:nvSpPr>
          <p:spPr bwMode="auto">
            <a:xfrm rot="16200000">
              <a:off x="907" y="1684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19"/>
            <p:cNvSpPr>
              <a:spLocks noChangeAspect="1" noChangeArrowheads="1"/>
            </p:cNvSpPr>
            <p:nvPr/>
          </p:nvSpPr>
          <p:spPr bwMode="auto">
            <a:xfrm>
              <a:off x="1247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0"/>
            <p:cNvSpPr>
              <a:spLocks noChangeAspect="1" noChangeArrowheads="1"/>
            </p:cNvSpPr>
            <p:nvPr/>
          </p:nvSpPr>
          <p:spPr bwMode="auto">
            <a:xfrm>
              <a:off x="2971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1"/>
            <p:cNvSpPr>
              <a:spLocks noChangeAspect="1" noChangeArrowheads="1"/>
            </p:cNvSpPr>
            <p:nvPr/>
          </p:nvSpPr>
          <p:spPr bwMode="auto">
            <a:xfrm>
              <a:off x="2971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2"/>
            <p:cNvSpPr>
              <a:spLocks noChangeAspect="1" noChangeArrowheads="1"/>
            </p:cNvSpPr>
            <p:nvPr/>
          </p:nvSpPr>
          <p:spPr bwMode="auto">
            <a:xfrm rot="16200000">
              <a:off x="3242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3"/>
            <p:cNvSpPr>
              <a:spLocks noChangeAspect="1" noChangeArrowheads="1"/>
            </p:cNvSpPr>
            <p:nvPr/>
          </p:nvSpPr>
          <p:spPr bwMode="auto">
            <a:xfrm rot="16200000">
              <a:off x="269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24"/>
            <p:cNvSpPr>
              <a:spLocks noChangeAspect="1" noChangeArrowheads="1"/>
            </p:cNvSpPr>
            <p:nvPr/>
          </p:nvSpPr>
          <p:spPr bwMode="auto">
            <a:xfrm rot="16200000">
              <a:off x="3242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5"/>
            <p:cNvSpPr>
              <a:spLocks noChangeAspect="1" noChangeArrowheads="1"/>
            </p:cNvSpPr>
            <p:nvPr/>
          </p:nvSpPr>
          <p:spPr bwMode="auto">
            <a:xfrm rot="16200000">
              <a:off x="269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26"/>
            <p:cNvSpPr>
              <a:spLocks noChangeAspect="1" noChangeArrowheads="1"/>
            </p:cNvSpPr>
            <p:nvPr/>
          </p:nvSpPr>
          <p:spPr bwMode="auto">
            <a:xfrm>
              <a:off x="2971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7"/>
            <p:cNvSpPr>
              <a:spLocks noChangeAspect="1" noChangeArrowheads="1"/>
            </p:cNvSpPr>
            <p:nvPr/>
          </p:nvSpPr>
          <p:spPr bwMode="auto">
            <a:xfrm>
              <a:off x="3742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8"/>
            <p:cNvSpPr>
              <a:spLocks noChangeAspect="1" noChangeArrowheads="1"/>
            </p:cNvSpPr>
            <p:nvPr/>
          </p:nvSpPr>
          <p:spPr bwMode="auto">
            <a:xfrm>
              <a:off x="3742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9"/>
            <p:cNvSpPr>
              <a:spLocks noChangeAspect="1" noChangeArrowheads="1"/>
            </p:cNvSpPr>
            <p:nvPr/>
          </p:nvSpPr>
          <p:spPr bwMode="auto">
            <a:xfrm rot="16200000">
              <a:off x="4013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0"/>
            <p:cNvSpPr>
              <a:spLocks noChangeAspect="1" noChangeArrowheads="1"/>
            </p:cNvSpPr>
            <p:nvPr/>
          </p:nvSpPr>
          <p:spPr bwMode="auto">
            <a:xfrm rot="16200000">
              <a:off x="346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1"/>
            <p:cNvSpPr>
              <a:spLocks noChangeAspect="1" noChangeArrowheads="1"/>
            </p:cNvSpPr>
            <p:nvPr/>
          </p:nvSpPr>
          <p:spPr bwMode="auto">
            <a:xfrm rot="16200000">
              <a:off x="4013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2"/>
            <p:cNvSpPr>
              <a:spLocks noChangeAspect="1" noChangeArrowheads="1"/>
            </p:cNvSpPr>
            <p:nvPr/>
          </p:nvSpPr>
          <p:spPr bwMode="auto">
            <a:xfrm rot="16200000">
              <a:off x="346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3"/>
            <p:cNvSpPr>
              <a:spLocks noChangeAspect="1" noChangeArrowheads="1"/>
            </p:cNvSpPr>
            <p:nvPr/>
          </p:nvSpPr>
          <p:spPr bwMode="auto">
            <a:xfrm>
              <a:off x="3742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AutoShape 34"/>
          <p:cNvSpPr>
            <a:spLocks noChangeAspect="1" noChangeArrowheads="1"/>
          </p:cNvSpPr>
          <p:nvPr/>
        </p:nvSpPr>
        <p:spPr bwMode="auto">
          <a:xfrm rot="16200000">
            <a:off x="64865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35"/>
          <p:cNvSpPr>
            <a:spLocks noChangeAspect="1" noChangeArrowheads="1"/>
          </p:cNvSpPr>
          <p:nvPr/>
        </p:nvSpPr>
        <p:spPr bwMode="auto">
          <a:xfrm rot="16200000">
            <a:off x="85026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36"/>
          <p:cNvSpPr>
            <a:spLocks noChangeAspect="1" noChangeArrowheads="1"/>
          </p:cNvSpPr>
          <p:nvPr/>
        </p:nvSpPr>
        <p:spPr bwMode="auto">
          <a:xfrm rot="16200000">
            <a:off x="64865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37"/>
          <p:cNvSpPr>
            <a:spLocks noChangeAspect="1" noChangeArrowheads="1"/>
          </p:cNvSpPr>
          <p:nvPr/>
        </p:nvSpPr>
        <p:spPr bwMode="auto">
          <a:xfrm rot="16200000">
            <a:off x="7133442" y="5807883"/>
            <a:ext cx="433388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38"/>
          <p:cNvSpPr>
            <a:spLocks noChangeAspect="1" noChangeArrowheads="1"/>
          </p:cNvSpPr>
          <p:nvPr/>
        </p:nvSpPr>
        <p:spPr bwMode="auto">
          <a:xfrm rot="16200000">
            <a:off x="80708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39"/>
          <p:cNvSpPr>
            <a:spLocks noChangeAspect="1" noChangeArrowheads="1"/>
          </p:cNvSpPr>
          <p:nvPr/>
        </p:nvSpPr>
        <p:spPr bwMode="auto">
          <a:xfrm rot="16200000">
            <a:off x="67024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40"/>
          <p:cNvSpPr>
            <a:spLocks noChangeAspect="1" noChangeArrowheads="1"/>
          </p:cNvSpPr>
          <p:nvPr/>
        </p:nvSpPr>
        <p:spPr bwMode="auto">
          <a:xfrm>
            <a:off x="6935798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41"/>
          <p:cNvSpPr>
            <a:spLocks noChangeAspect="1" noChangeArrowheads="1"/>
          </p:cNvSpPr>
          <p:nvPr/>
        </p:nvSpPr>
        <p:spPr bwMode="auto">
          <a:xfrm>
            <a:off x="83042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42"/>
          <p:cNvSpPr>
            <a:spLocks noChangeAspect="1" noChangeArrowheads="1"/>
          </p:cNvSpPr>
          <p:nvPr/>
        </p:nvSpPr>
        <p:spPr bwMode="auto">
          <a:xfrm>
            <a:off x="83042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3"/>
          <p:cNvSpPr>
            <a:spLocks noChangeAspect="1" noChangeArrowheads="1"/>
          </p:cNvSpPr>
          <p:nvPr/>
        </p:nvSpPr>
        <p:spPr bwMode="auto">
          <a:xfrm>
            <a:off x="76565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4"/>
          <p:cNvSpPr>
            <a:spLocks noChangeAspect="1" noChangeArrowheads="1"/>
          </p:cNvSpPr>
          <p:nvPr/>
        </p:nvSpPr>
        <p:spPr bwMode="auto">
          <a:xfrm>
            <a:off x="76565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5"/>
          <p:cNvSpPr>
            <a:spLocks noChangeAspect="1" noChangeArrowheads="1"/>
          </p:cNvSpPr>
          <p:nvPr/>
        </p:nvSpPr>
        <p:spPr bwMode="auto">
          <a:xfrm>
            <a:off x="6935798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46"/>
          <p:cNvSpPr>
            <a:spLocks noChangeAspect="1" noChangeArrowheads="1"/>
          </p:cNvSpPr>
          <p:nvPr/>
        </p:nvSpPr>
        <p:spPr bwMode="auto">
          <a:xfrm>
            <a:off x="6288098" y="55737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7"/>
          <p:cNvSpPr>
            <a:spLocks noChangeAspect="1" noChangeArrowheads="1"/>
          </p:cNvSpPr>
          <p:nvPr/>
        </p:nvSpPr>
        <p:spPr bwMode="auto">
          <a:xfrm>
            <a:off x="83042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AutoShape 48"/>
          <p:cNvSpPr>
            <a:spLocks noChangeAspect="1" noChangeArrowheads="1"/>
          </p:cNvSpPr>
          <p:nvPr/>
        </p:nvSpPr>
        <p:spPr bwMode="auto">
          <a:xfrm rot="16200000">
            <a:off x="78549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AutoShape 49"/>
          <p:cNvSpPr>
            <a:spLocks noChangeAspect="1" noChangeArrowheads="1"/>
          </p:cNvSpPr>
          <p:nvPr/>
        </p:nvSpPr>
        <p:spPr bwMode="auto">
          <a:xfrm rot="16200000">
            <a:off x="78549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0"/>
          <p:cNvSpPr>
            <a:spLocks noChangeAspect="1" noChangeArrowheads="1"/>
          </p:cNvSpPr>
          <p:nvPr/>
        </p:nvSpPr>
        <p:spPr bwMode="auto">
          <a:xfrm rot="16200000">
            <a:off x="74231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51"/>
          <p:cNvSpPr>
            <a:spLocks noChangeAspect="1" noChangeArrowheads="1"/>
          </p:cNvSpPr>
          <p:nvPr/>
        </p:nvSpPr>
        <p:spPr bwMode="auto">
          <a:xfrm rot="16200000">
            <a:off x="74231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52"/>
          <p:cNvSpPr>
            <a:spLocks noChangeAspect="1" noChangeArrowheads="1"/>
          </p:cNvSpPr>
          <p:nvPr/>
        </p:nvSpPr>
        <p:spPr bwMode="auto">
          <a:xfrm rot="16200000">
            <a:off x="7440623" y="6437327"/>
            <a:ext cx="10795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3"/>
          <p:cNvSpPr>
            <a:spLocks noChangeAspect="1" noChangeArrowheads="1"/>
          </p:cNvSpPr>
          <p:nvPr/>
        </p:nvSpPr>
        <p:spPr bwMode="auto">
          <a:xfrm rot="16200000">
            <a:off x="85026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54"/>
          <p:cNvSpPr>
            <a:spLocks noChangeAspect="1" noChangeArrowheads="1"/>
          </p:cNvSpPr>
          <p:nvPr/>
        </p:nvSpPr>
        <p:spPr bwMode="auto">
          <a:xfrm rot="16200000">
            <a:off x="80708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55"/>
          <p:cNvSpPr>
            <a:spLocks noChangeAspect="1" noChangeArrowheads="1"/>
          </p:cNvSpPr>
          <p:nvPr/>
        </p:nvSpPr>
        <p:spPr bwMode="auto">
          <a:xfrm>
            <a:off x="76565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6"/>
          <p:cNvSpPr>
            <a:spLocks noChangeAspect="1" noChangeArrowheads="1"/>
          </p:cNvSpPr>
          <p:nvPr/>
        </p:nvSpPr>
        <p:spPr bwMode="auto">
          <a:xfrm rot="16200000">
            <a:off x="60547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7"/>
          <p:cNvSpPr>
            <a:spLocks noChangeAspect="1" noChangeArrowheads="1"/>
          </p:cNvSpPr>
          <p:nvPr/>
        </p:nvSpPr>
        <p:spPr bwMode="auto">
          <a:xfrm rot="16200000">
            <a:off x="60547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58"/>
          <p:cNvSpPr>
            <a:spLocks noChangeAspect="1" noChangeArrowheads="1"/>
          </p:cNvSpPr>
          <p:nvPr/>
        </p:nvSpPr>
        <p:spPr bwMode="auto">
          <a:xfrm rot="16200000">
            <a:off x="67024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59"/>
          <p:cNvSpPr>
            <a:spLocks noChangeAspect="1" noChangeArrowheads="1"/>
          </p:cNvSpPr>
          <p:nvPr/>
        </p:nvSpPr>
        <p:spPr bwMode="auto">
          <a:xfrm>
            <a:off x="6288098" y="64373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60"/>
          <p:cNvSpPr>
            <a:spLocks noChangeAspect="1" noChangeArrowheads="1"/>
          </p:cNvSpPr>
          <p:nvPr/>
        </p:nvSpPr>
        <p:spPr bwMode="auto">
          <a:xfrm rot="16200000">
            <a:off x="71342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271238" y="357166"/>
            <a:ext cx="39982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I 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раунд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Математический ребус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699792" y="1844824"/>
            <a:ext cx="4896544" cy="13681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i="1" dirty="0" smtClean="0">
                <a:solidFill>
                  <a:srgbClr val="0070C0"/>
                </a:solidFill>
              </a:rPr>
              <a:t>с</a:t>
            </a:r>
            <a:r>
              <a:rPr lang="ru-RU" sz="8800" i="1" dirty="0" smtClean="0">
                <a:solidFill>
                  <a:srgbClr val="FF0000"/>
                </a:solidFill>
              </a:rPr>
              <a:t>3</a:t>
            </a:r>
            <a:r>
              <a:rPr lang="ru-RU" sz="8800" i="1" dirty="0" smtClean="0">
                <a:solidFill>
                  <a:srgbClr val="0070C0"/>
                </a:solidFill>
              </a:rPr>
              <a:t>ж</a:t>
            </a:r>
            <a:endParaRPr lang="ru-RU" sz="8800" i="1" dirty="0">
              <a:solidFill>
                <a:srgbClr val="0070C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203302" y="4509120"/>
            <a:ext cx="25394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стриж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35" presetClass="emph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35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1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35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4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7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4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3" presetID="35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2" presetID="35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7" presetID="35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2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0" presetID="35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2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35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2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6" presetID="35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2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35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41" grpId="6" animBg="1"/>
      <p:bldP spid="41" grpId="7" animBg="1"/>
      <p:bldP spid="41" grpId="8" animBg="1"/>
      <p:bldP spid="41" grpId="9" animBg="1"/>
      <p:bldP spid="41" grpId="10" animBg="1"/>
      <p:bldP spid="41" grpId="11" animBg="1"/>
      <p:bldP spid="42" grpId="0" animBg="1"/>
      <p:bldP spid="42" grpId="1" animBg="1"/>
      <p:bldP spid="42" grpId="2" animBg="1"/>
      <p:bldP spid="42" grpId="3" animBg="1"/>
      <p:bldP spid="42" grpId="4" animBg="1"/>
      <p:bldP spid="42" grpId="5" animBg="1"/>
      <p:bldP spid="42" grpId="6" animBg="1"/>
      <p:bldP spid="42" grpId="7" animBg="1"/>
      <p:bldP spid="42" grpId="8" animBg="1"/>
      <p:bldP spid="42" grpId="9" animBg="1"/>
      <p:bldP spid="42" grpId="10" animBg="1"/>
      <p:bldP spid="42" grpId="11" animBg="1"/>
      <p:bldP spid="42" grpId="12" animBg="1"/>
      <p:bldP spid="42" grpId="13" animBg="1"/>
      <p:bldP spid="42" grpId="14" animBg="1"/>
      <p:bldP spid="42" grpId="15" animBg="1"/>
      <p:bldP spid="42" grpId="16" animBg="1"/>
      <p:bldP spid="42" grpId="17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8" grpId="0" animBg="1"/>
      <p:bldP spid="48" grpId="1" animBg="1"/>
      <p:bldP spid="50" grpId="0" animBg="1"/>
      <p:bldP spid="50" grpId="1" animBg="1"/>
      <p:bldP spid="50" grpId="2" animBg="1"/>
      <p:bldP spid="51" grpId="0" animBg="1"/>
      <p:bldP spid="52" grpId="0" animBg="1"/>
      <p:bldP spid="52" grpId="1" animBg="1"/>
      <p:bldP spid="52" grpId="2" animBg="1"/>
      <p:bldP spid="52" grpId="3" animBg="1"/>
      <p:bldP spid="52" grpId="4" animBg="1"/>
      <p:bldP spid="52" grpId="5" animBg="1"/>
      <p:bldP spid="52" grpId="6" animBg="1"/>
      <p:bldP spid="52" grpId="7" animBg="1"/>
      <p:bldP spid="52" grpId="8" animBg="1"/>
      <p:bldP spid="52" grpId="9" animBg="1"/>
      <p:bldP spid="52" grpId="10" animBg="1"/>
      <p:bldP spid="52" grpId="11" animBg="1"/>
      <p:bldP spid="52" grpId="12" animBg="1"/>
      <p:bldP spid="52" grpId="13" animBg="1"/>
      <p:bldP spid="52" grpId="14" animBg="1"/>
      <p:bldP spid="52" grpId="15" animBg="1"/>
      <p:bldP spid="52" grpId="16" animBg="1"/>
      <p:bldP spid="52" grpId="17" animBg="1"/>
      <p:bldP spid="52" grpId="18" animBg="1"/>
      <p:bldP spid="52" grpId="19" animBg="1"/>
      <p:bldP spid="52" grpId="20" animBg="1"/>
      <p:bldP spid="52" grpId="21" animBg="1"/>
      <p:bldP spid="52" grpId="22" animBg="1"/>
      <p:bldP spid="52" grpId="23" animBg="1"/>
      <p:bldP spid="52" grpId="24" animBg="1"/>
      <p:bldP spid="52" grpId="25" animBg="1"/>
      <p:bldP spid="52" grpId="26" animBg="1"/>
      <p:bldP spid="52" grpId="27" animBg="1"/>
      <p:bldP spid="52" grpId="28" animBg="1"/>
      <p:bldP spid="52" grpId="29" animBg="1"/>
      <p:bldP spid="53" grpId="0" animBg="1"/>
      <p:bldP spid="53" grpId="1" animBg="1"/>
      <p:bldP spid="53" grpId="2" animBg="1"/>
      <p:bldP spid="53" grpId="3" animBg="1"/>
      <p:bldP spid="53" grpId="4" animBg="1"/>
      <p:bldP spid="53" grpId="5" animBg="1"/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4" grpId="8" animBg="1"/>
      <p:bldP spid="54" grpId="9" animBg="1"/>
      <p:bldP spid="54" grpId="10" animBg="1"/>
      <p:bldP spid="54" grpId="11" animBg="1"/>
      <p:bldP spid="54" grpId="12" animBg="1"/>
      <p:bldP spid="54" grpId="13" animBg="1"/>
      <p:bldP spid="54" grpId="14" animBg="1"/>
      <p:bldP spid="54" grpId="15" animBg="1"/>
      <p:bldP spid="54" grpId="16" animBg="1"/>
      <p:bldP spid="54" grpId="17" animBg="1"/>
      <p:bldP spid="54" grpId="18" animBg="1"/>
      <p:bldP spid="54" grpId="19" animBg="1"/>
      <p:bldP spid="54" grpId="20" animBg="1"/>
      <p:bldP spid="54" grpId="21" animBg="1"/>
      <p:bldP spid="54" grpId="22" animBg="1"/>
      <p:bldP spid="54" grpId="23" animBg="1"/>
      <p:bldP spid="55" grpId="0" animBg="1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143636" y="5500702"/>
            <a:ext cx="2736850" cy="1117600"/>
            <a:chOff x="1020" y="845"/>
            <a:chExt cx="3447" cy="1316"/>
          </a:xfrm>
        </p:grpSpPr>
        <p:sp>
          <p:nvSpPr>
            <p:cNvPr id="5" name="Rectangle 5"/>
            <p:cNvSpPr>
              <a:spLocks noChangeAspect="1" noChangeArrowheads="1"/>
            </p:cNvSpPr>
            <p:nvPr/>
          </p:nvSpPr>
          <p:spPr bwMode="auto">
            <a:xfrm>
              <a:off x="1020" y="845"/>
              <a:ext cx="3447" cy="1316"/>
            </a:xfrm>
            <a:prstGeom prst="rect">
              <a:avLst/>
            </a:prstGeom>
            <a:solidFill>
              <a:srgbClr val="333333">
                <a:alpha val="71001"/>
              </a:srgbClr>
            </a:solidFill>
            <a:ln w="762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018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7"/>
            <p:cNvSpPr>
              <a:spLocks noChangeAspect="1" noChangeArrowheads="1"/>
            </p:cNvSpPr>
            <p:nvPr/>
          </p:nvSpPr>
          <p:spPr bwMode="auto">
            <a:xfrm>
              <a:off x="2018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8"/>
            <p:cNvSpPr>
              <a:spLocks noChangeAspect="1" noChangeArrowheads="1"/>
            </p:cNvSpPr>
            <p:nvPr/>
          </p:nvSpPr>
          <p:spPr bwMode="auto">
            <a:xfrm rot="16200000">
              <a:off x="228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9"/>
            <p:cNvSpPr>
              <a:spLocks noChangeAspect="1" noChangeArrowheads="1"/>
            </p:cNvSpPr>
            <p:nvPr/>
          </p:nvSpPr>
          <p:spPr bwMode="auto">
            <a:xfrm rot="16200000">
              <a:off x="1745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0"/>
            <p:cNvSpPr>
              <a:spLocks noChangeAspect="1" noChangeArrowheads="1"/>
            </p:cNvSpPr>
            <p:nvPr/>
          </p:nvSpPr>
          <p:spPr bwMode="auto">
            <a:xfrm rot="16200000">
              <a:off x="228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spect="1" noChangeArrowheads="1"/>
            </p:cNvSpPr>
            <p:nvPr/>
          </p:nvSpPr>
          <p:spPr bwMode="auto">
            <a:xfrm rot="16200000">
              <a:off x="1745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12"/>
            <p:cNvSpPr>
              <a:spLocks noChangeAspect="1" noChangeArrowheads="1"/>
            </p:cNvSpPr>
            <p:nvPr/>
          </p:nvSpPr>
          <p:spPr bwMode="auto">
            <a:xfrm>
              <a:off x="2018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3"/>
            <p:cNvSpPr>
              <a:spLocks noChangeAspect="1" noChangeArrowheads="1"/>
            </p:cNvSpPr>
            <p:nvPr/>
          </p:nvSpPr>
          <p:spPr bwMode="auto">
            <a:xfrm>
              <a:off x="1247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spect="1" noChangeArrowheads="1"/>
            </p:cNvSpPr>
            <p:nvPr/>
          </p:nvSpPr>
          <p:spPr bwMode="auto">
            <a:xfrm>
              <a:off x="1247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5"/>
            <p:cNvSpPr>
              <a:spLocks noChangeAspect="1" noChangeArrowheads="1"/>
            </p:cNvSpPr>
            <p:nvPr/>
          </p:nvSpPr>
          <p:spPr bwMode="auto">
            <a:xfrm rot="16200000">
              <a:off x="151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16"/>
            <p:cNvSpPr>
              <a:spLocks noChangeAspect="1" noChangeArrowheads="1"/>
            </p:cNvSpPr>
            <p:nvPr/>
          </p:nvSpPr>
          <p:spPr bwMode="auto">
            <a:xfrm rot="16200000">
              <a:off x="907" y="1140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spect="1" noChangeArrowheads="1"/>
            </p:cNvSpPr>
            <p:nvPr/>
          </p:nvSpPr>
          <p:spPr bwMode="auto">
            <a:xfrm rot="16200000">
              <a:off x="151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8"/>
            <p:cNvSpPr>
              <a:spLocks noChangeAspect="1" noChangeArrowheads="1"/>
            </p:cNvSpPr>
            <p:nvPr/>
          </p:nvSpPr>
          <p:spPr bwMode="auto">
            <a:xfrm rot="16200000">
              <a:off x="907" y="1684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19"/>
            <p:cNvSpPr>
              <a:spLocks noChangeAspect="1" noChangeArrowheads="1"/>
            </p:cNvSpPr>
            <p:nvPr/>
          </p:nvSpPr>
          <p:spPr bwMode="auto">
            <a:xfrm>
              <a:off x="1247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0"/>
            <p:cNvSpPr>
              <a:spLocks noChangeAspect="1" noChangeArrowheads="1"/>
            </p:cNvSpPr>
            <p:nvPr/>
          </p:nvSpPr>
          <p:spPr bwMode="auto">
            <a:xfrm>
              <a:off x="2971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1"/>
            <p:cNvSpPr>
              <a:spLocks noChangeAspect="1" noChangeArrowheads="1"/>
            </p:cNvSpPr>
            <p:nvPr/>
          </p:nvSpPr>
          <p:spPr bwMode="auto">
            <a:xfrm>
              <a:off x="2971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2"/>
            <p:cNvSpPr>
              <a:spLocks noChangeAspect="1" noChangeArrowheads="1"/>
            </p:cNvSpPr>
            <p:nvPr/>
          </p:nvSpPr>
          <p:spPr bwMode="auto">
            <a:xfrm rot="16200000">
              <a:off x="3242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3"/>
            <p:cNvSpPr>
              <a:spLocks noChangeAspect="1" noChangeArrowheads="1"/>
            </p:cNvSpPr>
            <p:nvPr/>
          </p:nvSpPr>
          <p:spPr bwMode="auto">
            <a:xfrm rot="16200000">
              <a:off x="269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24"/>
            <p:cNvSpPr>
              <a:spLocks noChangeAspect="1" noChangeArrowheads="1"/>
            </p:cNvSpPr>
            <p:nvPr/>
          </p:nvSpPr>
          <p:spPr bwMode="auto">
            <a:xfrm rot="16200000">
              <a:off x="3242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5"/>
            <p:cNvSpPr>
              <a:spLocks noChangeAspect="1" noChangeArrowheads="1"/>
            </p:cNvSpPr>
            <p:nvPr/>
          </p:nvSpPr>
          <p:spPr bwMode="auto">
            <a:xfrm rot="16200000">
              <a:off x="269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26"/>
            <p:cNvSpPr>
              <a:spLocks noChangeAspect="1" noChangeArrowheads="1"/>
            </p:cNvSpPr>
            <p:nvPr/>
          </p:nvSpPr>
          <p:spPr bwMode="auto">
            <a:xfrm>
              <a:off x="2971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7"/>
            <p:cNvSpPr>
              <a:spLocks noChangeAspect="1" noChangeArrowheads="1"/>
            </p:cNvSpPr>
            <p:nvPr/>
          </p:nvSpPr>
          <p:spPr bwMode="auto">
            <a:xfrm>
              <a:off x="3742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8"/>
            <p:cNvSpPr>
              <a:spLocks noChangeAspect="1" noChangeArrowheads="1"/>
            </p:cNvSpPr>
            <p:nvPr/>
          </p:nvSpPr>
          <p:spPr bwMode="auto">
            <a:xfrm>
              <a:off x="3742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9"/>
            <p:cNvSpPr>
              <a:spLocks noChangeAspect="1" noChangeArrowheads="1"/>
            </p:cNvSpPr>
            <p:nvPr/>
          </p:nvSpPr>
          <p:spPr bwMode="auto">
            <a:xfrm rot="16200000">
              <a:off x="4013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0"/>
            <p:cNvSpPr>
              <a:spLocks noChangeAspect="1" noChangeArrowheads="1"/>
            </p:cNvSpPr>
            <p:nvPr/>
          </p:nvSpPr>
          <p:spPr bwMode="auto">
            <a:xfrm rot="16200000">
              <a:off x="346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1"/>
            <p:cNvSpPr>
              <a:spLocks noChangeAspect="1" noChangeArrowheads="1"/>
            </p:cNvSpPr>
            <p:nvPr/>
          </p:nvSpPr>
          <p:spPr bwMode="auto">
            <a:xfrm rot="16200000">
              <a:off x="4013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2"/>
            <p:cNvSpPr>
              <a:spLocks noChangeAspect="1" noChangeArrowheads="1"/>
            </p:cNvSpPr>
            <p:nvPr/>
          </p:nvSpPr>
          <p:spPr bwMode="auto">
            <a:xfrm rot="16200000">
              <a:off x="346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3"/>
            <p:cNvSpPr>
              <a:spLocks noChangeAspect="1" noChangeArrowheads="1"/>
            </p:cNvSpPr>
            <p:nvPr/>
          </p:nvSpPr>
          <p:spPr bwMode="auto">
            <a:xfrm>
              <a:off x="3742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AutoShape 34"/>
          <p:cNvSpPr>
            <a:spLocks noChangeAspect="1" noChangeArrowheads="1"/>
          </p:cNvSpPr>
          <p:nvPr/>
        </p:nvSpPr>
        <p:spPr bwMode="auto">
          <a:xfrm rot="16200000">
            <a:off x="64865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35"/>
          <p:cNvSpPr>
            <a:spLocks noChangeAspect="1" noChangeArrowheads="1"/>
          </p:cNvSpPr>
          <p:nvPr/>
        </p:nvSpPr>
        <p:spPr bwMode="auto">
          <a:xfrm rot="16200000">
            <a:off x="85026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36"/>
          <p:cNvSpPr>
            <a:spLocks noChangeAspect="1" noChangeArrowheads="1"/>
          </p:cNvSpPr>
          <p:nvPr/>
        </p:nvSpPr>
        <p:spPr bwMode="auto">
          <a:xfrm rot="16200000">
            <a:off x="64865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37"/>
          <p:cNvSpPr>
            <a:spLocks noChangeAspect="1" noChangeArrowheads="1"/>
          </p:cNvSpPr>
          <p:nvPr/>
        </p:nvSpPr>
        <p:spPr bwMode="auto">
          <a:xfrm rot="16200000">
            <a:off x="7133442" y="5807883"/>
            <a:ext cx="433388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38"/>
          <p:cNvSpPr>
            <a:spLocks noChangeAspect="1" noChangeArrowheads="1"/>
          </p:cNvSpPr>
          <p:nvPr/>
        </p:nvSpPr>
        <p:spPr bwMode="auto">
          <a:xfrm rot="16200000">
            <a:off x="80708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39"/>
          <p:cNvSpPr>
            <a:spLocks noChangeAspect="1" noChangeArrowheads="1"/>
          </p:cNvSpPr>
          <p:nvPr/>
        </p:nvSpPr>
        <p:spPr bwMode="auto">
          <a:xfrm rot="16200000">
            <a:off x="67024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40"/>
          <p:cNvSpPr>
            <a:spLocks noChangeAspect="1" noChangeArrowheads="1"/>
          </p:cNvSpPr>
          <p:nvPr/>
        </p:nvSpPr>
        <p:spPr bwMode="auto">
          <a:xfrm>
            <a:off x="6935798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41"/>
          <p:cNvSpPr>
            <a:spLocks noChangeAspect="1" noChangeArrowheads="1"/>
          </p:cNvSpPr>
          <p:nvPr/>
        </p:nvSpPr>
        <p:spPr bwMode="auto">
          <a:xfrm>
            <a:off x="83042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42"/>
          <p:cNvSpPr>
            <a:spLocks noChangeAspect="1" noChangeArrowheads="1"/>
          </p:cNvSpPr>
          <p:nvPr/>
        </p:nvSpPr>
        <p:spPr bwMode="auto">
          <a:xfrm>
            <a:off x="83042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3"/>
          <p:cNvSpPr>
            <a:spLocks noChangeAspect="1" noChangeArrowheads="1"/>
          </p:cNvSpPr>
          <p:nvPr/>
        </p:nvSpPr>
        <p:spPr bwMode="auto">
          <a:xfrm>
            <a:off x="76565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4"/>
          <p:cNvSpPr>
            <a:spLocks noChangeAspect="1" noChangeArrowheads="1"/>
          </p:cNvSpPr>
          <p:nvPr/>
        </p:nvSpPr>
        <p:spPr bwMode="auto">
          <a:xfrm>
            <a:off x="76565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5"/>
          <p:cNvSpPr>
            <a:spLocks noChangeAspect="1" noChangeArrowheads="1"/>
          </p:cNvSpPr>
          <p:nvPr/>
        </p:nvSpPr>
        <p:spPr bwMode="auto">
          <a:xfrm>
            <a:off x="6935798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46"/>
          <p:cNvSpPr>
            <a:spLocks noChangeAspect="1" noChangeArrowheads="1"/>
          </p:cNvSpPr>
          <p:nvPr/>
        </p:nvSpPr>
        <p:spPr bwMode="auto">
          <a:xfrm>
            <a:off x="6288098" y="55737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7"/>
          <p:cNvSpPr>
            <a:spLocks noChangeAspect="1" noChangeArrowheads="1"/>
          </p:cNvSpPr>
          <p:nvPr/>
        </p:nvSpPr>
        <p:spPr bwMode="auto">
          <a:xfrm>
            <a:off x="83042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AutoShape 48"/>
          <p:cNvSpPr>
            <a:spLocks noChangeAspect="1" noChangeArrowheads="1"/>
          </p:cNvSpPr>
          <p:nvPr/>
        </p:nvSpPr>
        <p:spPr bwMode="auto">
          <a:xfrm rot="16200000">
            <a:off x="78549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AutoShape 49"/>
          <p:cNvSpPr>
            <a:spLocks noChangeAspect="1" noChangeArrowheads="1"/>
          </p:cNvSpPr>
          <p:nvPr/>
        </p:nvSpPr>
        <p:spPr bwMode="auto">
          <a:xfrm rot="16200000">
            <a:off x="78549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0"/>
          <p:cNvSpPr>
            <a:spLocks noChangeAspect="1" noChangeArrowheads="1"/>
          </p:cNvSpPr>
          <p:nvPr/>
        </p:nvSpPr>
        <p:spPr bwMode="auto">
          <a:xfrm rot="16200000">
            <a:off x="74231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51"/>
          <p:cNvSpPr>
            <a:spLocks noChangeAspect="1" noChangeArrowheads="1"/>
          </p:cNvSpPr>
          <p:nvPr/>
        </p:nvSpPr>
        <p:spPr bwMode="auto">
          <a:xfrm rot="16200000">
            <a:off x="74231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52"/>
          <p:cNvSpPr>
            <a:spLocks noChangeAspect="1" noChangeArrowheads="1"/>
          </p:cNvSpPr>
          <p:nvPr/>
        </p:nvSpPr>
        <p:spPr bwMode="auto">
          <a:xfrm rot="16200000">
            <a:off x="7440623" y="6437327"/>
            <a:ext cx="10795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3"/>
          <p:cNvSpPr>
            <a:spLocks noChangeAspect="1" noChangeArrowheads="1"/>
          </p:cNvSpPr>
          <p:nvPr/>
        </p:nvSpPr>
        <p:spPr bwMode="auto">
          <a:xfrm rot="16200000">
            <a:off x="85026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54"/>
          <p:cNvSpPr>
            <a:spLocks noChangeAspect="1" noChangeArrowheads="1"/>
          </p:cNvSpPr>
          <p:nvPr/>
        </p:nvSpPr>
        <p:spPr bwMode="auto">
          <a:xfrm rot="16200000">
            <a:off x="80708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55"/>
          <p:cNvSpPr>
            <a:spLocks noChangeAspect="1" noChangeArrowheads="1"/>
          </p:cNvSpPr>
          <p:nvPr/>
        </p:nvSpPr>
        <p:spPr bwMode="auto">
          <a:xfrm>
            <a:off x="76565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6"/>
          <p:cNvSpPr>
            <a:spLocks noChangeAspect="1" noChangeArrowheads="1"/>
          </p:cNvSpPr>
          <p:nvPr/>
        </p:nvSpPr>
        <p:spPr bwMode="auto">
          <a:xfrm rot="16200000">
            <a:off x="60547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7"/>
          <p:cNvSpPr>
            <a:spLocks noChangeAspect="1" noChangeArrowheads="1"/>
          </p:cNvSpPr>
          <p:nvPr/>
        </p:nvSpPr>
        <p:spPr bwMode="auto">
          <a:xfrm rot="16200000">
            <a:off x="60547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58"/>
          <p:cNvSpPr>
            <a:spLocks noChangeAspect="1" noChangeArrowheads="1"/>
          </p:cNvSpPr>
          <p:nvPr/>
        </p:nvSpPr>
        <p:spPr bwMode="auto">
          <a:xfrm rot="16200000">
            <a:off x="67024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59"/>
          <p:cNvSpPr>
            <a:spLocks noChangeAspect="1" noChangeArrowheads="1"/>
          </p:cNvSpPr>
          <p:nvPr/>
        </p:nvSpPr>
        <p:spPr bwMode="auto">
          <a:xfrm>
            <a:off x="6288098" y="64373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60"/>
          <p:cNvSpPr>
            <a:spLocks noChangeAspect="1" noChangeArrowheads="1"/>
          </p:cNvSpPr>
          <p:nvPr/>
        </p:nvSpPr>
        <p:spPr bwMode="auto">
          <a:xfrm rot="16200000">
            <a:off x="71342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2380352" y="428604"/>
            <a:ext cx="59346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I </a:t>
            </a:r>
            <a:r>
              <a:rPr lang="en-US" sz="2400" b="1" dirty="0" err="1" smtClean="0">
                <a:ln/>
                <a:solidFill>
                  <a:schemeClr val="accent3"/>
                </a:solidFill>
              </a:rPr>
              <a:t>I</a:t>
            </a:r>
            <a:r>
              <a:rPr lang="en-US" sz="24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раунд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Пословицы и поговорки с числами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1928794" y="1428736"/>
            <a:ext cx="674766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just"/>
            <a:r>
              <a:rPr lang="ru-RU" sz="2000" dirty="0" smtClean="0"/>
              <a:t>	</a:t>
            </a:r>
            <a:endParaRPr lang="ru-RU" sz="3200" dirty="0" smtClean="0"/>
          </a:p>
          <a:p>
            <a:pPr lvl="0" algn="just"/>
            <a:endParaRPr lang="ru-RU" sz="2000" dirty="0" smtClean="0"/>
          </a:p>
          <a:p>
            <a:pPr lvl="0" algn="just"/>
            <a:endParaRPr lang="ru-RU" sz="2000" dirty="0" smtClean="0"/>
          </a:p>
          <a:p>
            <a:pPr marL="457200" lvl="0" indent="-457200" algn="just"/>
            <a:endParaRPr lang="ru-RU" sz="2000" dirty="0" smtClean="0"/>
          </a:p>
          <a:p>
            <a:pPr lvl="0" algn="just"/>
            <a:endParaRPr lang="ru-RU" sz="2000" dirty="0" smtClean="0"/>
          </a:p>
          <a:p>
            <a:pPr lvl="0" algn="just"/>
            <a:endParaRPr lang="ru-RU" sz="2000" dirty="0" smtClean="0"/>
          </a:p>
          <a:p>
            <a:pPr algn="just"/>
            <a:endParaRPr lang="ru-RU" sz="2800" dirty="0" smtClean="0"/>
          </a:p>
        </p:txBody>
      </p:sp>
      <p:graphicFrame>
        <p:nvGraphicFramePr>
          <p:cNvPr id="63" name="Group 45"/>
          <p:cNvGraphicFramePr>
            <a:graphicFrameLocks/>
          </p:cNvGraphicFramePr>
          <p:nvPr/>
        </p:nvGraphicFramePr>
        <p:xfrm>
          <a:off x="2123728" y="1916832"/>
          <a:ext cx="5976664" cy="1440160"/>
        </p:xfrm>
        <a:graphic>
          <a:graphicData uri="http://schemas.openxmlformats.org/drawingml/2006/table">
            <a:tbl>
              <a:tblPr/>
              <a:tblGrid>
                <a:gridCol w="5976664"/>
              </a:tblGrid>
              <a:tr h="1440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latin typeface="Times New Roman" pitchFamily="18" charset="0"/>
                        </a:rPr>
                        <a:t>От горшка два вершка.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4" name="Прямоугольник 63"/>
          <p:cNvSpPr/>
          <p:nvPr/>
        </p:nvSpPr>
        <p:spPr>
          <a:xfrm>
            <a:off x="2843808" y="4221088"/>
            <a:ext cx="43268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маленький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35" presetClass="emph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35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1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35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4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7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4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3" presetID="35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2" presetID="35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7" presetID="35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2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0" presetID="35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2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35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2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6" presetID="35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2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35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41" grpId="6" animBg="1"/>
      <p:bldP spid="41" grpId="7" animBg="1"/>
      <p:bldP spid="41" grpId="8" animBg="1"/>
      <p:bldP spid="41" grpId="9" animBg="1"/>
      <p:bldP spid="41" grpId="10" animBg="1"/>
      <p:bldP spid="41" grpId="11" animBg="1"/>
      <p:bldP spid="42" grpId="0" animBg="1"/>
      <p:bldP spid="42" grpId="1" animBg="1"/>
      <p:bldP spid="42" grpId="2" animBg="1"/>
      <p:bldP spid="42" grpId="3" animBg="1"/>
      <p:bldP spid="42" grpId="4" animBg="1"/>
      <p:bldP spid="42" grpId="5" animBg="1"/>
      <p:bldP spid="42" grpId="6" animBg="1"/>
      <p:bldP spid="42" grpId="7" animBg="1"/>
      <p:bldP spid="42" grpId="8" animBg="1"/>
      <p:bldP spid="42" grpId="9" animBg="1"/>
      <p:bldP spid="42" grpId="10" animBg="1"/>
      <p:bldP spid="42" grpId="11" animBg="1"/>
      <p:bldP spid="42" grpId="12" animBg="1"/>
      <p:bldP spid="42" grpId="13" animBg="1"/>
      <p:bldP spid="42" grpId="14" animBg="1"/>
      <p:bldP spid="42" grpId="15" animBg="1"/>
      <p:bldP spid="42" grpId="16" animBg="1"/>
      <p:bldP spid="42" grpId="17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8" grpId="0" animBg="1"/>
      <p:bldP spid="48" grpId="1" animBg="1"/>
      <p:bldP spid="50" grpId="0" animBg="1"/>
      <p:bldP spid="50" grpId="1" animBg="1"/>
      <p:bldP spid="50" grpId="2" animBg="1"/>
      <p:bldP spid="51" grpId="0" animBg="1"/>
      <p:bldP spid="52" grpId="0" animBg="1"/>
      <p:bldP spid="52" grpId="1" animBg="1"/>
      <p:bldP spid="52" grpId="2" animBg="1"/>
      <p:bldP spid="52" grpId="3" animBg="1"/>
      <p:bldP spid="52" grpId="4" animBg="1"/>
      <p:bldP spid="52" grpId="5" animBg="1"/>
      <p:bldP spid="52" grpId="6" animBg="1"/>
      <p:bldP spid="52" grpId="7" animBg="1"/>
      <p:bldP spid="52" grpId="8" animBg="1"/>
      <p:bldP spid="52" grpId="9" animBg="1"/>
      <p:bldP spid="52" grpId="10" animBg="1"/>
      <p:bldP spid="52" grpId="11" animBg="1"/>
      <p:bldP spid="52" grpId="12" animBg="1"/>
      <p:bldP spid="52" grpId="13" animBg="1"/>
      <p:bldP spid="52" grpId="14" animBg="1"/>
      <p:bldP spid="52" grpId="15" animBg="1"/>
      <p:bldP spid="52" grpId="16" animBg="1"/>
      <p:bldP spid="52" grpId="17" animBg="1"/>
      <p:bldP spid="52" grpId="18" animBg="1"/>
      <p:bldP spid="52" grpId="19" animBg="1"/>
      <p:bldP spid="52" grpId="20" animBg="1"/>
      <p:bldP spid="52" grpId="21" animBg="1"/>
      <p:bldP spid="52" grpId="22" animBg="1"/>
      <p:bldP spid="52" grpId="23" animBg="1"/>
      <p:bldP spid="52" grpId="24" animBg="1"/>
      <p:bldP spid="52" grpId="25" animBg="1"/>
      <p:bldP spid="52" grpId="26" animBg="1"/>
      <p:bldP spid="52" grpId="27" animBg="1"/>
      <p:bldP spid="52" grpId="28" animBg="1"/>
      <p:bldP spid="52" grpId="29" animBg="1"/>
      <p:bldP spid="53" grpId="0" animBg="1"/>
      <p:bldP spid="53" grpId="1" animBg="1"/>
      <p:bldP spid="53" grpId="2" animBg="1"/>
      <p:bldP spid="53" grpId="3" animBg="1"/>
      <p:bldP spid="53" grpId="4" animBg="1"/>
      <p:bldP spid="53" grpId="5" animBg="1"/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4" grpId="8" animBg="1"/>
      <p:bldP spid="54" grpId="9" animBg="1"/>
      <p:bldP spid="54" grpId="10" animBg="1"/>
      <p:bldP spid="54" grpId="11" animBg="1"/>
      <p:bldP spid="54" grpId="12" animBg="1"/>
      <p:bldP spid="54" grpId="13" animBg="1"/>
      <p:bldP spid="54" grpId="14" animBg="1"/>
      <p:bldP spid="54" grpId="15" animBg="1"/>
      <p:bldP spid="54" grpId="16" animBg="1"/>
      <p:bldP spid="54" grpId="17" animBg="1"/>
      <p:bldP spid="54" grpId="18" animBg="1"/>
      <p:bldP spid="54" grpId="19" animBg="1"/>
      <p:bldP spid="54" grpId="20" animBg="1"/>
      <p:bldP spid="54" grpId="21" animBg="1"/>
      <p:bldP spid="54" grpId="22" animBg="1"/>
      <p:bldP spid="54" grpId="23" animBg="1"/>
      <p:bldP spid="55" grpId="0" animBg="1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143636" y="5500702"/>
            <a:ext cx="2736850" cy="1117600"/>
            <a:chOff x="1020" y="845"/>
            <a:chExt cx="3447" cy="1316"/>
          </a:xfrm>
        </p:grpSpPr>
        <p:sp>
          <p:nvSpPr>
            <p:cNvPr id="5" name="Rectangle 5"/>
            <p:cNvSpPr>
              <a:spLocks noChangeAspect="1" noChangeArrowheads="1"/>
            </p:cNvSpPr>
            <p:nvPr/>
          </p:nvSpPr>
          <p:spPr bwMode="auto">
            <a:xfrm>
              <a:off x="1020" y="845"/>
              <a:ext cx="3447" cy="1316"/>
            </a:xfrm>
            <a:prstGeom prst="rect">
              <a:avLst/>
            </a:prstGeom>
            <a:solidFill>
              <a:srgbClr val="333333">
                <a:alpha val="71001"/>
              </a:srgbClr>
            </a:solidFill>
            <a:ln w="762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018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7"/>
            <p:cNvSpPr>
              <a:spLocks noChangeAspect="1" noChangeArrowheads="1"/>
            </p:cNvSpPr>
            <p:nvPr/>
          </p:nvSpPr>
          <p:spPr bwMode="auto">
            <a:xfrm>
              <a:off x="2018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8"/>
            <p:cNvSpPr>
              <a:spLocks noChangeAspect="1" noChangeArrowheads="1"/>
            </p:cNvSpPr>
            <p:nvPr/>
          </p:nvSpPr>
          <p:spPr bwMode="auto">
            <a:xfrm rot="16200000">
              <a:off x="228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9"/>
            <p:cNvSpPr>
              <a:spLocks noChangeAspect="1" noChangeArrowheads="1"/>
            </p:cNvSpPr>
            <p:nvPr/>
          </p:nvSpPr>
          <p:spPr bwMode="auto">
            <a:xfrm rot="16200000">
              <a:off x="1745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0"/>
            <p:cNvSpPr>
              <a:spLocks noChangeAspect="1" noChangeArrowheads="1"/>
            </p:cNvSpPr>
            <p:nvPr/>
          </p:nvSpPr>
          <p:spPr bwMode="auto">
            <a:xfrm rot="16200000">
              <a:off x="228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spect="1" noChangeArrowheads="1"/>
            </p:cNvSpPr>
            <p:nvPr/>
          </p:nvSpPr>
          <p:spPr bwMode="auto">
            <a:xfrm rot="16200000">
              <a:off x="1745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12"/>
            <p:cNvSpPr>
              <a:spLocks noChangeAspect="1" noChangeArrowheads="1"/>
            </p:cNvSpPr>
            <p:nvPr/>
          </p:nvSpPr>
          <p:spPr bwMode="auto">
            <a:xfrm>
              <a:off x="2018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3"/>
            <p:cNvSpPr>
              <a:spLocks noChangeAspect="1" noChangeArrowheads="1"/>
            </p:cNvSpPr>
            <p:nvPr/>
          </p:nvSpPr>
          <p:spPr bwMode="auto">
            <a:xfrm>
              <a:off x="1247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spect="1" noChangeArrowheads="1"/>
            </p:cNvSpPr>
            <p:nvPr/>
          </p:nvSpPr>
          <p:spPr bwMode="auto">
            <a:xfrm>
              <a:off x="1247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5"/>
            <p:cNvSpPr>
              <a:spLocks noChangeAspect="1" noChangeArrowheads="1"/>
            </p:cNvSpPr>
            <p:nvPr/>
          </p:nvSpPr>
          <p:spPr bwMode="auto">
            <a:xfrm rot="16200000">
              <a:off x="151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16"/>
            <p:cNvSpPr>
              <a:spLocks noChangeAspect="1" noChangeArrowheads="1"/>
            </p:cNvSpPr>
            <p:nvPr/>
          </p:nvSpPr>
          <p:spPr bwMode="auto">
            <a:xfrm rot="16200000">
              <a:off x="907" y="1140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spect="1" noChangeArrowheads="1"/>
            </p:cNvSpPr>
            <p:nvPr/>
          </p:nvSpPr>
          <p:spPr bwMode="auto">
            <a:xfrm rot="16200000">
              <a:off x="151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8"/>
            <p:cNvSpPr>
              <a:spLocks noChangeAspect="1" noChangeArrowheads="1"/>
            </p:cNvSpPr>
            <p:nvPr/>
          </p:nvSpPr>
          <p:spPr bwMode="auto">
            <a:xfrm rot="16200000">
              <a:off x="907" y="1684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19"/>
            <p:cNvSpPr>
              <a:spLocks noChangeAspect="1" noChangeArrowheads="1"/>
            </p:cNvSpPr>
            <p:nvPr/>
          </p:nvSpPr>
          <p:spPr bwMode="auto">
            <a:xfrm>
              <a:off x="1247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0"/>
            <p:cNvSpPr>
              <a:spLocks noChangeAspect="1" noChangeArrowheads="1"/>
            </p:cNvSpPr>
            <p:nvPr/>
          </p:nvSpPr>
          <p:spPr bwMode="auto">
            <a:xfrm>
              <a:off x="2971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1"/>
            <p:cNvSpPr>
              <a:spLocks noChangeAspect="1" noChangeArrowheads="1"/>
            </p:cNvSpPr>
            <p:nvPr/>
          </p:nvSpPr>
          <p:spPr bwMode="auto">
            <a:xfrm>
              <a:off x="2971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2"/>
            <p:cNvSpPr>
              <a:spLocks noChangeAspect="1" noChangeArrowheads="1"/>
            </p:cNvSpPr>
            <p:nvPr/>
          </p:nvSpPr>
          <p:spPr bwMode="auto">
            <a:xfrm rot="16200000">
              <a:off x="3242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3"/>
            <p:cNvSpPr>
              <a:spLocks noChangeAspect="1" noChangeArrowheads="1"/>
            </p:cNvSpPr>
            <p:nvPr/>
          </p:nvSpPr>
          <p:spPr bwMode="auto">
            <a:xfrm rot="16200000">
              <a:off x="269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24"/>
            <p:cNvSpPr>
              <a:spLocks noChangeAspect="1" noChangeArrowheads="1"/>
            </p:cNvSpPr>
            <p:nvPr/>
          </p:nvSpPr>
          <p:spPr bwMode="auto">
            <a:xfrm rot="16200000">
              <a:off x="3242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5"/>
            <p:cNvSpPr>
              <a:spLocks noChangeAspect="1" noChangeArrowheads="1"/>
            </p:cNvSpPr>
            <p:nvPr/>
          </p:nvSpPr>
          <p:spPr bwMode="auto">
            <a:xfrm rot="16200000">
              <a:off x="269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26"/>
            <p:cNvSpPr>
              <a:spLocks noChangeAspect="1" noChangeArrowheads="1"/>
            </p:cNvSpPr>
            <p:nvPr/>
          </p:nvSpPr>
          <p:spPr bwMode="auto">
            <a:xfrm>
              <a:off x="2971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7"/>
            <p:cNvSpPr>
              <a:spLocks noChangeAspect="1" noChangeArrowheads="1"/>
            </p:cNvSpPr>
            <p:nvPr/>
          </p:nvSpPr>
          <p:spPr bwMode="auto">
            <a:xfrm>
              <a:off x="3742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8"/>
            <p:cNvSpPr>
              <a:spLocks noChangeAspect="1" noChangeArrowheads="1"/>
            </p:cNvSpPr>
            <p:nvPr/>
          </p:nvSpPr>
          <p:spPr bwMode="auto">
            <a:xfrm>
              <a:off x="3742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9"/>
            <p:cNvSpPr>
              <a:spLocks noChangeAspect="1" noChangeArrowheads="1"/>
            </p:cNvSpPr>
            <p:nvPr/>
          </p:nvSpPr>
          <p:spPr bwMode="auto">
            <a:xfrm rot="16200000">
              <a:off x="4013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0"/>
            <p:cNvSpPr>
              <a:spLocks noChangeAspect="1" noChangeArrowheads="1"/>
            </p:cNvSpPr>
            <p:nvPr/>
          </p:nvSpPr>
          <p:spPr bwMode="auto">
            <a:xfrm rot="16200000">
              <a:off x="346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1"/>
            <p:cNvSpPr>
              <a:spLocks noChangeAspect="1" noChangeArrowheads="1"/>
            </p:cNvSpPr>
            <p:nvPr/>
          </p:nvSpPr>
          <p:spPr bwMode="auto">
            <a:xfrm rot="16200000">
              <a:off x="4013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2"/>
            <p:cNvSpPr>
              <a:spLocks noChangeAspect="1" noChangeArrowheads="1"/>
            </p:cNvSpPr>
            <p:nvPr/>
          </p:nvSpPr>
          <p:spPr bwMode="auto">
            <a:xfrm rot="16200000">
              <a:off x="346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3"/>
            <p:cNvSpPr>
              <a:spLocks noChangeAspect="1" noChangeArrowheads="1"/>
            </p:cNvSpPr>
            <p:nvPr/>
          </p:nvSpPr>
          <p:spPr bwMode="auto">
            <a:xfrm>
              <a:off x="3742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AutoShape 34"/>
          <p:cNvSpPr>
            <a:spLocks noChangeAspect="1" noChangeArrowheads="1"/>
          </p:cNvSpPr>
          <p:nvPr/>
        </p:nvSpPr>
        <p:spPr bwMode="auto">
          <a:xfrm rot="16200000">
            <a:off x="64865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35"/>
          <p:cNvSpPr>
            <a:spLocks noChangeAspect="1" noChangeArrowheads="1"/>
          </p:cNvSpPr>
          <p:nvPr/>
        </p:nvSpPr>
        <p:spPr bwMode="auto">
          <a:xfrm rot="16200000">
            <a:off x="85026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36"/>
          <p:cNvSpPr>
            <a:spLocks noChangeAspect="1" noChangeArrowheads="1"/>
          </p:cNvSpPr>
          <p:nvPr/>
        </p:nvSpPr>
        <p:spPr bwMode="auto">
          <a:xfrm rot="16200000">
            <a:off x="64865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37"/>
          <p:cNvSpPr>
            <a:spLocks noChangeAspect="1" noChangeArrowheads="1"/>
          </p:cNvSpPr>
          <p:nvPr/>
        </p:nvSpPr>
        <p:spPr bwMode="auto">
          <a:xfrm rot="16200000">
            <a:off x="7133442" y="5807883"/>
            <a:ext cx="433388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38"/>
          <p:cNvSpPr>
            <a:spLocks noChangeAspect="1" noChangeArrowheads="1"/>
          </p:cNvSpPr>
          <p:nvPr/>
        </p:nvSpPr>
        <p:spPr bwMode="auto">
          <a:xfrm rot="16200000">
            <a:off x="80708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39"/>
          <p:cNvSpPr>
            <a:spLocks noChangeAspect="1" noChangeArrowheads="1"/>
          </p:cNvSpPr>
          <p:nvPr/>
        </p:nvSpPr>
        <p:spPr bwMode="auto">
          <a:xfrm rot="16200000">
            <a:off x="67024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40"/>
          <p:cNvSpPr>
            <a:spLocks noChangeAspect="1" noChangeArrowheads="1"/>
          </p:cNvSpPr>
          <p:nvPr/>
        </p:nvSpPr>
        <p:spPr bwMode="auto">
          <a:xfrm>
            <a:off x="6935798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41"/>
          <p:cNvSpPr>
            <a:spLocks noChangeAspect="1" noChangeArrowheads="1"/>
          </p:cNvSpPr>
          <p:nvPr/>
        </p:nvSpPr>
        <p:spPr bwMode="auto">
          <a:xfrm>
            <a:off x="83042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42"/>
          <p:cNvSpPr>
            <a:spLocks noChangeAspect="1" noChangeArrowheads="1"/>
          </p:cNvSpPr>
          <p:nvPr/>
        </p:nvSpPr>
        <p:spPr bwMode="auto">
          <a:xfrm>
            <a:off x="83042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3"/>
          <p:cNvSpPr>
            <a:spLocks noChangeAspect="1" noChangeArrowheads="1"/>
          </p:cNvSpPr>
          <p:nvPr/>
        </p:nvSpPr>
        <p:spPr bwMode="auto">
          <a:xfrm>
            <a:off x="76565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4"/>
          <p:cNvSpPr>
            <a:spLocks noChangeAspect="1" noChangeArrowheads="1"/>
          </p:cNvSpPr>
          <p:nvPr/>
        </p:nvSpPr>
        <p:spPr bwMode="auto">
          <a:xfrm>
            <a:off x="76565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5"/>
          <p:cNvSpPr>
            <a:spLocks noChangeAspect="1" noChangeArrowheads="1"/>
          </p:cNvSpPr>
          <p:nvPr/>
        </p:nvSpPr>
        <p:spPr bwMode="auto">
          <a:xfrm>
            <a:off x="6935798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46"/>
          <p:cNvSpPr>
            <a:spLocks noChangeAspect="1" noChangeArrowheads="1"/>
          </p:cNvSpPr>
          <p:nvPr/>
        </p:nvSpPr>
        <p:spPr bwMode="auto">
          <a:xfrm>
            <a:off x="6288098" y="55737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7"/>
          <p:cNvSpPr>
            <a:spLocks noChangeAspect="1" noChangeArrowheads="1"/>
          </p:cNvSpPr>
          <p:nvPr/>
        </p:nvSpPr>
        <p:spPr bwMode="auto">
          <a:xfrm>
            <a:off x="83042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AutoShape 48"/>
          <p:cNvSpPr>
            <a:spLocks noChangeAspect="1" noChangeArrowheads="1"/>
          </p:cNvSpPr>
          <p:nvPr/>
        </p:nvSpPr>
        <p:spPr bwMode="auto">
          <a:xfrm rot="16200000">
            <a:off x="78549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AutoShape 49"/>
          <p:cNvSpPr>
            <a:spLocks noChangeAspect="1" noChangeArrowheads="1"/>
          </p:cNvSpPr>
          <p:nvPr/>
        </p:nvSpPr>
        <p:spPr bwMode="auto">
          <a:xfrm rot="16200000">
            <a:off x="78549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0"/>
          <p:cNvSpPr>
            <a:spLocks noChangeAspect="1" noChangeArrowheads="1"/>
          </p:cNvSpPr>
          <p:nvPr/>
        </p:nvSpPr>
        <p:spPr bwMode="auto">
          <a:xfrm rot="16200000">
            <a:off x="74231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51"/>
          <p:cNvSpPr>
            <a:spLocks noChangeAspect="1" noChangeArrowheads="1"/>
          </p:cNvSpPr>
          <p:nvPr/>
        </p:nvSpPr>
        <p:spPr bwMode="auto">
          <a:xfrm rot="16200000">
            <a:off x="74231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52"/>
          <p:cNvSpPr>
            <a:spLocks noChangeAspect="1" noChangeArrowheads="1"/>
          </p:cNvSpPr>
          <p:nvPr/>
        </p:nvSpPr>
        <p:spPr bwMode="auto">
          <a:xfrm rot="16200000">
            <a:off x="7440623" y="6437327"/>
            <a:ext cx="10795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3"/>
          <p:cNvSpPr>
            <a:spLocks noChangeAspect="1" noChangeArrowheads="1"/>
          </p:cNvSpPr>
          <p:nvPr/>
        </p:nvSpPr>
        <p:spPr bwMode="auto">
          <a:xfrm rot="16200000">
            <a:off x="85026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54"/>
          <p:cNvSpPr>
            <a:spLocks noChangeAspect="1" noChangeArrowheads="1"/>
          </p:cNvSpPr>
          <p:nvPr/>
        </p:nvSpPr>
        <p:spPr bwMode="auto">
          <a:xfrm rot="16200000">
            <a:off x="80708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55"/>
          <p:cNvSpPr>
            <a:spLocks noChangeAspect="1" noChangeArrowheads="1"/>
          </p:cNvSpPr>
          <p:nvPr/>
        </p:nvSpPr>
        <p:spPr bwMode="auto">
          <a:xfrm>
            <a:off x="76565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6"/>
          <p:cNvSpPr>
            <a:spLocks noChangeAspect="1" noChangeArrowheads="1"/>
          </p:cNvSpPr>
          <p:nvPr/>
        </p:nvSpPr>
        <p:spPr bwMode="auto">
          <a:xfrm rot="16200000">
            <a:off x="60547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7"/>
          <p:cNvSpPr>
            <a:spLocks noChangeAspect="1" noChangeArrowheads="1"/>
          </p:cNvSpPr>
          <p:nvPr/>
        </p:nvSpPr>
        <p:spPr bwMode="auto">
          <a:xfrm rot="16200000">
            <a:off x="60547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58"/>
          <p:cNvSpPr>
            <a:spLocks noChangeAspect="1" noChangeArrowheads="1"/>
          </p:cNvSpPr>
          <p:nvPr/>
        </p:nvSpPr>
        <p:spPr bwMode="auto">
          <a:xfrm rot="16200000">
            <a:off x="67024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59"/>
          <p:cNvSpPr>
            <a:spLocks noChangeAspect="1" noChangeArrowheads="1"/>
          </p:cNvSpPr>
          <p:nvPr/>
        </p:nvSpPr>
        <p:spPr bwMode="auto">
          <a:xfrm>
            <a:off x="6288098" y="64373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60"/>
          <p:cNvSpPr>
            <a:spLocks noChangeAspect="1" noChangeArrowheads="1"/>
          </p:cNvSpPr>
          <p:nvPr/>
        </p:nvSpPr>
        <p:spPr bwMode="auto">
          <a:xfrm rot="16200000">
            <a:off x="71342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928794" y="1428736"/>
            <a:ext cx="6747662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just"/>
            <a:r>
              <a:rPr lang="ru-RU" sz="2000" dirty="0" smtClean="0"/>
              <a:t>	</a:t>
            </a:r>
          </a:p>
          <a:p>
            <a:pPr lvl="0" algn="just"/>
            <a:endParaRPr lang="ru-RU" sz="2000" dirty="0" smtClean="0"/>
          </a:p>
          <a:p>
            <a:pPr algn="just"/>
            <a:endParaRPr lang="ru-RU" sz="2800" dirty="0" smtClean="0"/>
          </a:p>
        </p:txBody>
      </p:sp>
      <p:sp>
        <p:nvSpPr>
          <p:cNvPr id="64" name="Прямоугольник 63"/>
          <p:cNvSpPr/>
          <p:nvPr/>
        </p:nvSpPr>
        <p:spPr>
          <a:xfrm>
            <a:off x="2411760" y="404664"/>
            <a:ext cx="59346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I </a:t>
            </a:r>
            <a:r>
              <a:rPr lang="en-US" sz="2400" b="1" dirty="0" err="1" smtClean="0">
                <a:ln/>
                <a:solidFill>
                  <a:schemeClr val="accent3"/>
                </a:solidFill>
              </a:rPr>
              <a:t>I</a:t>
            </a:r>
            <a:r>
              <a:rPr lang="en-US" sz="24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раунд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Пословицы и поговорки с числами</a:t>
            </a:r>
          </a:p>
        </p:txBody>
      </p:sp>
      <p:graphicFrame>
        <p:nvGraphicFramePr>
          <p:cNvPr id="65" name="Group 39"/>
          <p:cNvGraphicFramePr>
            <a:graphicFrameLocks/>
          </p:cNvGraphicFramePr>
          <p:nvPr/>
        </p:nvGraphicFramePr>
        <p:xfrm>
          <a:off x="1475656" y="1988840"/>
          <a:ext cx="7416824" cy="1944624"/>
        </p:xfrm>
        <a:graphic>
          <a:graphicData uri="http://schemas.openxmlformats.org/drawingml/2006/table">
            <a:tbl>
              <a:tblPr/>
              <a:tblGrid>
                <a:gridCol w="7416824"/>
              </a:tblGrid>
              <a:tr h="1795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Times New Roman" pitchFamily="18" charset="0"/>
                        </a:rPr>
                        <a:t>   </a:t>
                      </a: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</a:rPr>
                        <a:t>Одна нога здесь,  другая –там.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" name="Прямоугольник 62"/>
          <p:cNvSpPr/>
          <p:nvPr/>
        </p:nvSpPr>
        <p:spPr>
          <a:xfrm>
            <a:off x="3032583" y="4509120"/>
            <a:ext cx="2880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быстро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35" presetClass="emph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35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1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35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4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7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4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3" presetID="35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2" presetID="35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7" presetID="35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2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0" presetID="35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2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35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2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6" presetID="35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2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35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41" grpId="6" animBg="1"/>
      <p:bldP spid="41" grpId="7" animBg="1"/>
      <p:bldP spid="41" grpId="8" animBg="1"/>
      <p:bldP spid="41" grpId="9" animBg="1"/>
      <p:bldP spid="41" grpId="10" animBg="1"/>
      <p:bldP spid="41" grpId="11" animBg="1"/>
      <p:bldP spid="42" grpId="0" animBg="1"/>
      <p:bldP spid="42" grpId="1" animBg="1"/>
      <p:bldP spid="42" grpId="2" animBg="1"/>
      <p:bldP spid="42" grpId="3" animBg="1"/>
      <p:bldP spid="42" grpId="4" animBg="1"/>
      <p:bldP spid="42" grpId="5" animBg="1"/>
      <p:bldP spid="42" grpId="6" animBg="1"/>
      <p:bldP spid="42" grpId="7" animBg="1"/>
      <p:bldP spid="42" grpId="8" animBg="1"/>
      <p:bldP spid="42" grpId="9" animBg="1"/>
      <p:bldP spid="42" grpId="10" animBg="1"/>
      <p:bldP spid="42" grpId="11" animBg="1"/>
      <p:bldP spid="42" grpId="12" animBg="1"/>
      <p:bldP spid="42" grpId="13" animBg="1"/>
      <p:bldP spid="42" grpId="14" animBg="1"/>
      <p:bldP spid="42" grpId="15" animBg="1"/>
      <p:bldP spid="42" grpId="16" animBg="1"/>
      <p:bldP spid="42" grpId="17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8" grpId="0" animBg="1"/>
      <p:bldP spid="48" grpId="1" animBg="1"/>
      <p:bldP spid="50" grpId="0" animBg="1"/>
      <p:bldP spid="50" grpId="1" animBg="1"/>
      <p:bldP spid="50" grpId="2" animBg="1"/>
      <p:bldP spid="51" grpId="0" animBg="1"/>
      <p:bldP spid="52" grpId="0" animBg="1"/>
      <p:bldP spid="52" grpId="1" animBg="1"/>
      <p:bldP spid="52" grpId="2" animBg="1"/>
      <p:bldP spid="52" grpId="3" animBg="1"/>
      <p:bldP spid="52" grpId="4" animBg="1"/>
      <p:bldP spid="52" grpId="5" animBg="1"/>
      <p:bldP spid="52" grpId="6" animBg="1"/>
      <p:bldP spid="52" grpId="7" animBg="1"/>
      <p:bldP spid="52" grpId="8" animBg="1"/>
      <p:bldP spid="52" grpId="9" animBg="1"/>
      <p:bldP spid="52" grpId="10" animBg="1"/>
      <p:bldP spid="52" grpId="11" animBg="1"/>
      <p:bldP spid="52" grpId="12" animBg="1"/>
      <p:bldP spid="52" grpId="13" animBg="1"/>
      <p:bldP spid="52" grpId="14" animBg="1"/>
      <p:bldP spid="52" grpId="15" animBg="1"/>
      <p:bldP spid="52" grpId="16" animBg="1"/>
      <p:bldP spid="52" grpId="17" animBg="1"/>
      <p:bldP spid="52" grpId="18" animBg="1"/>
      <p:bldP spid="52" grpId="19" animBg="1"/>
      <p:bldP spid="52" grpId="20" animBg="1"/>
      <p:bldP spid="52" grpId="21" animBg="1"/>
      <p:bldP spid="52" grpId="22" animBg="1"/>
      <p:bldP spid="52" grpId="23" animBg="1"/>
      <p:bldP spid="52" grpId="24" animBg="1"/>
      <p:bldP spid="52" grpId="25" animBg="1"/>
      <p:bldP spid="52" grpId="26" animBg="1"/>
      <p:bldP spid="52" grpId="27" animBg="1"/>
      <p:bldP spid="52" grpId="28" animBg="1"/>
      <p:bldP spid="52" grpId="29" animBg="1"/>
      <p:bldP spid="53" grpId="0" animBg="1"/>
      <p:bldP spid="53" grpId="1" animBg="1"/>
      <p:bldP spid="53" grpId="2" animBg="1"/>
      <p:bldP spid="53" grpId="3" animBg="1"/>
      <p:bldP spid="53" grpId="4" animBg="1"/>
      <p:bldP spid="53" grpId="5" animBg="1"/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4" grpId="8" animBg="1"/>
      <p:bldP spid="54" grpId="9" animBg="1"/>
      <p:bldP spid="54" grpId="10" animBg="1"/>
      <p:bldP spid="54" grpId="11" animBg="1"/>
      <p:bldP spid="54" grpId="12" animBg="1"/>
      <p:bldP spid="54" grpId="13" animBg="1"/>
      <p:bldP spid="54" grpId="14" animBg="1"/>
      <p:bldP spid="54" grpId="15" animBg="1"/>
      <p:bldP spid="54" grpId="16" animBg="1"/>
      <p:bldP spid="54" grpId="17" animBg="1"/>
      <p:bldP spid="54" grpId="18" animBg="1"/>
      <p:bldP spid="54" grpId="19" animBg="1"/>
      <p:bldP spid="54" grpId="20" animBg="1"/>
      <p:bldP spid="54" grpId="21" animBg="1"/>
      <p:bldP spid="54" grpId="22" animBg="1"/>
      <p:bldP spid="54" grpId="23" animBg="1"/>
      <p:bldP spid="55" grpId="0" animBg="1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143636" y="5500702"/>
            <a:ext cx="2736850" cy="1117600"/>
            <a:chOff x="1020" y="845"/>
            <a:chExt cx="3447" cy="1316"/>
          </a:xfrm>
        </p:grpSpPr>
        <p:sp>
          <p:nvSpPr>
            <p:cNvPr id="5" name="Rectangle 5"/>
            <p:cNvSpPr>
              <a:spLocks noChangeAspect="1" noChangeArrowheads="1"/>
            </p:cNvSpPr>
            <p:nvPr/>
          </p:nvSpPr>
          <p:spPr bwMode="auto">
            <a:xfrm>
              <a:off x="1020" y="845"/>
              <a:ext cx="3447" cy="1316"/>
            </a:xfrm>
            <a:prstGeom prst="rect">
              <a:avLst/>
            </a:prstGeom>
            <a:solidFill>
              <a:srgbClr val="333333">
                <a:alpha val="71001"/>
              </a:srgbClr>
            </a:solidFill>
            <a:ln w="762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018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7"/>
            <p:cNvSpPr>
              <a:spLocks noChangeAspect="1" noChangeArrowheads="1"/>
            </p:cNvSpPr>
            <p:nvPr/>
          </p:nvSpPr>
          <p:spPr bwMode="auto">
            <a:xfrm>
              <a:off x="2018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8"/>
            <p:cNvSpPr>
              <a:spLocks noChangeAspect="1" noChangeArrowheads="1"/>
            </p:cNvSpPr>
            <p:nvPr/>
          </p:nvSpPr>
          <p:spPr bwMode="auto">
            <a:xfrm rot="16200000">
              <a:off x="228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9"/>
            <p:cNvSpPr>
              <a:spLocks noChangeAspect="1" noChangeArrowheads="1"/>
            </p:cNvSpPr>
            <p:nvPr/>
          </p:nvSpPr>
          <p:spPr bwMode="auto">
            <a:xfrm rot="16200000">
              <a:off x="1745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0"/>
            <p:cNvSpPr>
              <a:spLocks noChangeAspect="1" noChangeArrowheads="1"/>
            </p:cNvSpPr>
            <p:nvPr/>
          </p:nvSpPr>
          <p:spPr bwMode="auto">
            <a:xfrm rot="16200000">
              <a:off x="228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spect="1" noChangeArrowheads="1"/>
            </p:cNvSpPr>
            <p:nvPr/>
          </p:nvSpPr>
          <p:spPr bwMode="auto">
            <a:xfrm rot="16200000">
              <a:off x="1745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12"/>
            <p:cNvSpPr>
              <a:spLocks noChangeAspect="1" noChangeArrowheads="1"/>
            </p:cNvSpPr>
            <p:nvPr/>
          </p:nvSpPr>
          <p:spPr bwMode="auto">
            <a:xfrm>
              <a:off x="2018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3"/>
            <p:cNvSpPr>
              <a:spLocks noChangeAspect="1" noChangeArrowheads="1"/>
            </p:cNvSpPr>
            <p:nvPr/>
          </p:nvSpPr>
          <p:spPr bwMode="auto">
            <a:xfrm>
              <a:off x="1247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spect="1" noChangeArrowheads="1"/>
            </p:cNvSpPr>
            <p:nvPr/>
          </p:nvSpPr>
          <p:spPr bwMode="auto">
            <a:xfrm>
              <a:off x="1247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5"/>
            <p:cNvSpPr>
              <a:spLocks noChangeAspect="1" noChangeArrowheads="1"/>
            </p:cNvSpPr>
            <p:nvPr/>
          </p:nvSpPr>
          <p:spPr bwMode="auto">
            <a:xfrm rot="16200000">
              <a:off x="151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16"/>
            <p:cNvSpPr>
              <a:spLocks noChangeAspect="1" noChangeArrowheads="1"/>
            </p:cNvSpPr>
            <p:nvPr/>
          </p:nvSpPr>
          <p:spPr bwMode="auto">
            <a:xfrm rot="16200000">
              <a:off x="907" y="1140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spect="1" noChangeArrowheads="1"/>
            </p:cNvSpPr>
            <p:nvPr/>
          </p:nvSpPr>
          <p:spPr bwMode="auto">
            <a:xfrm rot="16200000">
              <a:off x="151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8"/>
            <p:cNvSpPr>
              <a:spLocks noChangeAspect="1" noChangeArrowheads="1"/>
            </p:cNvSpPr>
            <p:nvPr/>
          </p:nvSpPr>
          <p:spPr bwMode="auto">
            <a:xfrm rot="16200000">
              <a:off x="907" y="1684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19"/>
            <p:cNvSpPr>
              <a:spLocks noChangeAspect="1" noChangeArrowheads="1"/>
            </p:cNvSpPr>
            <p:nvPr/>
          </p:nvSpPr>
          <p:spPr bwMode="auto">
            <a:xfrm>
              <a:off x="1247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0"/>
            <p:cNvSpPr>
              <a:spLocks noChangeAspect="1" noChangeArrowheads="1"/>
            </p:cNvSpPr>
            <p:nvPr/>
          </p:nvSpPr>
          <p:spPr bwMode="auto">
            <a:xfrm>
              <a:off x="2971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1"/>
            <p:cNvSpPr>
              <a:spLocks noChangeAspect="1" noChangeArrowheads="1"/>
            </p:cNvSpPr>
            <p:nvPr/>
          </p:nvSpPr>
          <p:spPr bwMode="auto">
            <a:xfrm>
              <a:off x="2971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2"/>
            <p:cNvSpPr>
              <a:spLocks noChangeAspect="1" noChangeArrowheads="1"/>
            </p:cNvSpPr>
            <p:nvPr/>
          </p:nvSpPr>
          <p:spPr bwMode="auto">
            <a:xfrm rot="16200000">
              <a:off x="3242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3"/>
            <p:cNvSpPr>
              <a:spLocks noChangeAspect="1" noChangeArrowheads="1"/>
            </p:cNvSpPr>
            <p:nvPr/>
          </p:nvSpPr>
          <p:spPr bwMode="auto">
            <a:xfrm rot="16200000">
              <a:off x="269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24"/>
            <p:cNvSpPr>
              <a:spLocks noChangeAspect="1" noChangeArrowheads="1"/>
            </p:cNvSpPr>
            <p:nvPr/>
          </p:nvSpPr>
          <p:spPr bwMode="auto">
            <a:xfrm rot="16200000">
              <a:off x="3242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5"/>
            <p:cNvSpPr>
              <a:spLocks noChangeAspect="1" noChangeArrowheads="1"/>
            </p:cNvSpPr>
            <p:nvPr/>
          </p:nvSpPr>
          <p:spPr bwMode="auto">
            <a:xfrm rot="16200000">
              <a:off x="269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26"/>
            <p:cNvSpPr>
              <a:spLocks noChangeAspect="1" noChangeArrowheads="1"/>
            </p:cNvSpPr>
            <p:nvPr/>
          </p:nvSpPr>
          <p:spPr bwMode="auto">
            <a:xfrm>
              <a:off x="2971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7"/>
            <p:cNvSpPr>
              <a:spLocks noChangeAspect="1" noChangeArrowheads="1"/>
            </p:cNvSpPr>
            <p:nvPr/>
          </p:nvSpPr>
          <p:spPr bwMode="auto">
            <a:xfrm>
              <a:off x="3742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8"/>
            <p:cNvSpPr>
              <a:spLocks noChangeAspect="1" noChangeArrowheads="1"/>
            </p:cNvSpPr>
            <p:nvPr/>
          </p:nvSpPr>
          <p:spPr bwMode="auto">
            <a:xfrm>
              <a:off x="3742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9"/>
            <p:cNvSpPr>
              <a:spLocks noChangeAspect="1" noChangeArrowheads="1"/>
            </p:cNvSpPr>
            <p:nvPr/>
          </p:nvSpPr>
          <p:spPr bwMode="auto">
            <a:xfrm rot="16200000">
              <a:off x="4013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0"/>
            <p:cNvSpPr>
              <a:spLocks noChangeAspect="1" noChangeArrowheads="1"/>
            </p:cNvSpPr>
            <p:nvPr/>
          </p:nvSpPr>
          <p:spPr bwMode="auto">
            <a:xfrm rot="16200000">
              <a:off x="346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1"/>
            <p:cNvSpPr>
              <a:spLocks noChangeAspect="1" noChangeArrowheads="1"/>
            </p:cNvSpPr>
            <p:nvPr/>
          </p:nvSpPr>
          <p:spPr bwMode="auto">
            <a:xfrm rot="16200000">
              <a:off x="4013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2"/>
            <p:cNvSpPr>
              <a:spLocks noChangeAspect="1" noChangeArrowheads="1"/>
            </p:cNvSpPr>
            <p:nvPr/>
          </p:nvSpPr>
          <p:spPr bwMode="auto">
            <a:xfrm rot="16200000">
              <a:off x="346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3"/>
            <p:cNvSpPr>
              <a:spLocks noChangeAspect="1" noChangeArrowheads="1"/>
            </p:cNvSpPr>
            <p:nvPr/>
          </p:nvSpPr>
          <p:spPr bwMode="auto">
            <a:xfrm>
              <a:off x="3742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AutoShape 34"/>
          <p:cNvSpPr>
            <a:spLocks noChangeAspect="1" noChangeArrowheads="1"/>
          </p:cNvSpPr>
          <p:nvPr/>
        </p:nvSpPr>
        <p:spPr bwMode="auto">
          <a:xfrm rot="16200000">
            <a:off x="64865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35"/>
          <p:cNvSpPr>
            <a:spLocks noChangeAspect="1" noChangeArrowheads="1"/>
          </p:cNvSpPr>
          <p:nvPr/>
        </p:nvSpPr>
        <p:spPr bwMode="auto">
          <a:xfrm rot="16200000">
            <a:off x="85026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36"/>
          <p:cNvSpPr>
            <a:spLocks noChangeAspect="1" noChangeArrowheads="1"/>
          </p:cNvSpPr>
          <p:nvPr/>
        </p:nvSpPr>
        <p:spPr bwMode="auto">
          <a:xfrm rot="16200000">
            <a:off x="64865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37"/>
          <p:cNvSpPr>
            <a:spLocks noChangeAspect="1" noChangeArrowheads="1"/>
          </p:cNvSpPr>
          <p:nvPr/>
        </p:nvSpPr>
        <p:spPr bwMode="auto">
          <a:xfrm rot="16200000">
            <a:off x="7133442" y="5807883"/>
            <a:ext cx="433388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38"/>
          <p:cNvSpPr>
            <a:spLocks noChangeAspect="1" noChangeArrowheads="1"/>
          </p:cNvSpPr>
          <p:nvPr/>
        </p:nvSpPr>
        <p:spPr bwMode="auto">
          <a:xfrm rot="16200000">
            <a:off x="80708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39"/>
          <p:cNvSpPr>
            <a:spLocks noChangeAspect="1" noChangeArrowheads="1"/>
          </p:cNvSpPr>
          <p:nvPr/>
        </p:nvSpPr>
        <p:spPr bwMode="auto">
          <a:xfrm rot="16200000">
            <a:off x="67024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40"/>
          <p:cNvSpPr>
            <a:spLocks noChangeAspect="1" noChangeArrowheads="1"/>
          </p:cNvSpPr>
          <p:nvPr/>
        </p:nvSpPr>
        <p:spPr bwMode="auto">
          <a:xfrm>
            <a:off x="6935798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41"/>
          <p:cNvSpPr>
            <a:spLocks noChangeAspect="1" noChangeArrowheads="1"/>
          </p:cNvSpPr>
          <p:nvPr/>
        </p:nvSpPr>
        <p:spPr bwMode="auto">
          <a:xfrm>
            <a:off x="83042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42"/>
          <p:cNvSpPr>
            <a:spLocks noChangeAspect="1" noChangeArrowheads="1"/>
          </p:cNvSpPr>
          <p:nvPr/>
        </p:nvSpPr>
        <p:spPr bwMode="auto">
          <a:xfrm>
            <a:off x="83042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3"/>
          <p:cNvSpPr>
            <a:spLocks noChangeAspect="1" noChangeArrowheads="1"/>
          </p:cNvSpPr>
          <p:nvPr/>
        </p:nvSpPr>
        <p:spPr bwMode="auto">
          <a:xfrm>
            <a:off x="76565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4"/>
          <p:cNvSpPr>
            <a:spLocks noChangeAspect="1" noChangeArrowheads="1"/>
          </p:cNvSpPr>
          <p:nvPr/>
        </p:nvSpPr>
        <p:spPr bwMode="auto">
          <a:xfrm>
            <a:off x="76565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5"/>
          <p:cNvSpPr>
            <a:spLocks noChangeAspect="1" noChangeArrowheads="1"/>
          </p:cNvSpPr>
          <p:nvPr/>
        </p:nvSpPr>
        <p:spPr bwMode="auto">
          <a:xfrm>
            <a:off x="6935798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46"/>
          <p:cNvSpPr>
            <a:spLocks noChangeAspect="1" noChangeArrowheads="1"/>
          </p:cNvSpPr>
          <p:nvPr/>
        </p:nvSpPr>
        <p:spPr bwMode="auto">
          <a:xfrm>
            <a:off x="6288098" y="55737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7"/>
          <p:cNvSpPr>
            <a:spLocks noChangeAspect="1" noChangeArrowheads="1"/>
          </p:cNvSpPr>
          <p:nvPr/>
        </p:nvSpPr>
        <p:spPr bwMode="auto">
          <a:xfrm>
            <a:off x="83042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AutoShape 48"/>
          <p:cNvSpPr>
            <a:spLocks noChangeAspect="1" noChangeArrowheads="1"/>
          </p:cNvSpPr>
          <p:nvPr/>
        </p:nvSpPr>
        <p:spPr bwMode="auto">
          <a:xfrm rot="16200000">
            <a:off x="78549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AutoShape 49"/>
          <p:cNvSpPr>
            <a:spLocks noChangeAspect="1" noChangeArrowheads="1"/>
          </p:cNvSpPr>
          <p:nvPr/>
        </p:nvSpPr>
        <p:spPr bwMode="auto">
          <a:xfrm rot="16200000">
            <a:off x="78549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0"/>
          <p:cNvSpPr>
            <a:spLocks noChangeAspect="1" noChangeArrowheads="1"/>
          </p:cNvSpPr>
          <p:nvPr/>
        </p:nvSpPr>
        <p:spPr bwMode="auto">
          <a:xfrm rot="16200000">
            <a:off x="74231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51"/>
          <p:cNvSpPr>
            <a:spLocks noChangeAspect="1" noChangeArrowheads="1"/>
          </p:cNvSpPr>
          <p:nvPr/>
        </p:nvSpPr>
        <p:spPr bwMode="auto">
          <a:xfrm rot="16200000">
            <a:off x="74231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52"/>
          <p:cNvSpPr>
            <a:spLocks noChangeAspect="1" noChangeArrowheads="1"/>
          </p:cNvSpPr>
          <p:nvPr/>
        </p:nvSpPr>
        <p:spPr bwMode="auto">
          <a:xfrm rot="16200000">
            <a:off x="7440623" y="6437327"/>
            <a:ext cx="10795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3"/>
          <p:cNvSpPr>
            <a:spLocks noChangeAspect="1" noChangeArrowheads="1"/>
          </p:cNvSpPr>
          <p:nvPr/>
        </p:nvSpPr>
        <p:spPr bwMode="auto">
          <a:xfrm rot="16200000">
            <a:off x="85026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54"/>
          <p:cNvSpPr>
            <a:spLocks noChangeAspect="1" noChangeArrowheads="1"/>
          </p:cNvSpPr>
          <p:nvPr/>
        </p:nvSpPr>
        <p:spPr bwMode="auto">
          <a:xfrm rot="16200000">
            <a:off x="80708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55"/>
          <p:cNvSpPr>
            <a:spLocks noChangeAspect="1" noChangeArrowheads="1"/>
          </p:cNvSpPr>
          <p:nvPr/>
        </p:nvSpPr>
        <p:spPr bwMode="auto">
          <a:xfrm>
            <a:off x="76565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6"/>
          <p:cNvSpPr>
            <a:spLocks noChangeAspect="1" noChangeArrowheads="1"/>
          </p:cNvSpPr>
          <p:nvPr/>
        </p:nvSpPr>
        <p:spPr bwMode="auto">
          <a:xfrm rot="16200000">
            <a:off x="60547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7"/>
          <p:cNvSpPr>
            <a:spLocks noChangeAspect="1" noChangeArrowheads="1"/>
          </p:cNvSpPr>
          <p:nvPr/>
        </p:nvSpPr>
        <p:spPr bwMode="auto">
          <a:xfrm rot="16200000">
            <a:off x="60547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58"/>
          <p:cNvSpPr>
            <a:spLocks noChangeAspect="1" noChangeArrowheads="1"/>
          </p:cNvSpPr>
          <p:nvPr/>
        </p:nvSpPr>
        <p:spPr bwMode="auto">
          <a:xfrm rot="16200000">
            <a:off x="67024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59"/>
          <p:cNvSpPr>
            <a:spLocks noChangeAspect="1" noChangeArrowheads="1"/>
          </p:cNvSpPr>
          <p:nvPr/>
        </p:nvSpPr>
        <p:spPr bwMode="auto">
          <a:xfrm>
            <a:off x="6288098" y="64373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60"/>
          <p:cNvSpPr>
            <a:spLocks noChangeAspect="1" noChangeArrowheads="1"/>
          </p:cNvSpPr>
          <p:nvPr/>
        </p:nvSpPr>
        <p:spPr bwMode="auto">
          <a:xfrm rot="16200000">
            <a:off x="71342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479872" y="357166"/>
            <a:ext cx="3469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I </a:t>
            </a:r>
            <a:r>
              <a:rPr lang="en-US" sz="2400" b="1" dirty="0" err="1" smtClean="0">
                <a:ln/>
                <a:solidFill>
                  <a:schemeClr val="accent3"/>
                </a:solidFill>
              </a:rPr>
              <a:t>I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2400" b="1" dirty="0" smtClean="0">
                <a:ln/>
                <a:solidFill>
                  <a:schemeClr val="accent3"/>
                </a:solidFill>
              </a:rPr>
              <a:t>I 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раунд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Задача на смекалку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673510" y="3933056"/>
            <a:ext cx="21932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40 км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7" name="Rectangle 3"/>
          <p:cNvSpPr txBox="1">
            <a:spLocks noChangeArrowheads="1"/>
          </p:cNvSpPr>
          <p:nvPr/>
        </p:nvSpPr>
        <p:spPr>
          <a:xfrm>
            <a:off x="683568" y="1556792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Пара лошадей пробежала 40км. Сколько километров пробежала каждая лошадь?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35" presetClass="emph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35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1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35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4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7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4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3" presetID="35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2" presetID="35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7" presetID="35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2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0" presetID="35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2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35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2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6" presetID="35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2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35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41" grpId="6" animBg="1"/>
      <p:bldP spid="41" grpId="7" animBg="1"/>
      <p:bldP spid="41" grpId="8" animBg="1"/>
      <p:bldP spid="41" grpId="9" animBg="1"/>
      <p:bldP spid="41" grpId="10" animBg="1"/>
      <p:bldP spid="41" grpId="11" animBg="1"/>
      <p:bldP spid="42" grpId="0" animBg="1"/>
      <p:bldP spid="42" grpId="1" animBg="1"/>
      <p:bldP spid="42" grpId="2" animBg="1"/>
      <p:bldP spid="42" grpId="3" animBg="1"/>
      <p:bldP spid="42" grpId="4" animBg="1"/>
      <p:bldP spid="42" grpId="5" animBg="1"/>
      <p:bldP spid="42" grpId="6" animBg="1"/>
      <p:bldP spid="42" grpId="7" animBg="1"/>
      <p:bldP spid="42" grpId="8" animBg="1"/>
      <p:bldP spid="42" grpId="9" animBg="1"/>
      <p:bldP spid="42" grpId="10" animBg="1"/>
      <p:bldP spid="42" grpId="11" animBg="1"/>
      <p:bldP spid="42" grpId="12" animBg="1"/>
      <p:bldP spid="42" grpId="13" animBg="1"/>
      <p:bldP spid="42" grpId="14" animBg="1"/>
      <p:bldP spid="42" grpId="15" animBg="1"/>
      <p:bldP spid="42" grpId="16" animBg="1"/>
      <p:bldP spid="42" grpId="17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8" grpId="0" animBg="1"/>
      <p:bldP spid="48" grpId="1" animBg="1"/>
      <p:bldP spid="50" grpId="0" animBg="1"/>
      <p:bldP spid="50" grpId="1" animBg="1"/>
      <p:bldP spid="50" grpId="2" animBg="1"/>
      <p:bldP spid="51" grpId="0" animBg="1"/>
      <p:bldP spid="52" grpId="0" animBg="1"/>
      <p:bldP spid="52" grpId="1" animBg="1"/>
      <p:bldP spid="52" grpId="2" animBg="1"/>
      <p:bldP spid="52" grpId="3" animBg="1"/>
      <p:bldP spid="52" grpId="4" animBg="1"/>
      <p:bldP spid="52" grpId="5" animBg="1"/>
      <p:bldP spid="52" grpId="6" animBg="1"/>
      <p:bldP spid="52" grpId="7" animBg="1"/>
      <p:bldP spid="52" grpId="8" animBg="1"/>
      <p:bldP spid="52" grpId="9" animBg="1"/>
      <p:bldP spid="52" grpId="10" animBg="1"/>
      <p:bldP spid="52" grpId="11" animBg="1"/>
      <p:bldP spid="52" grpId="12" animBg="1"/>
      <p:bldP spid="52" grpId="13" animBg="1"/>
      <p:bldP spid="52" grpId="14" animBg="1"/>
      <p:bldP spid="52" grpId="15" animBg="1"/>
      <p:bldP spid="52" grpId="16" animBg="1"/>
      <p:bldP spid="52" grpId="17" animBg="1"/>
      <p:bldP spid="52" grpId="18" animBg="1"/>
      <p:bldP spid="52" grpId="19" animBg="1"/>
      <p:bldP spid="52" grpId="20" animBg="1"/>
      <p:bldP spid="52" grpId="21" animBg="1"/>
      <p:bldP spid="52" grpId="22" animBg="1"/>
      <p:bldP spid="52" grpId="23" animBg="1"/>
      <p:bldP spid="52" grpId="24" animBg="1"/>
      <p:bldP spid="52" grpId="25" animBg="1"/>
      <p:bldP spid="52" grpId="26" animBg="1"/>
      <p:bldP spid="52" grpId="27" animBg="1"/>
      <p:bldP spid="52" grpId="28" animBg="1"/>
      <p:bldP spid="52" grpId="29" animBg="1"/>
      <p:bldP spid="53" grpId="0" animBg="1"/>
      <p:bldP spid="53" grpId="1" animBg="1"/>
      <p:bldP spid="53" grpId="2" animBg="1"/>
      <p:bldP spid="53" grpId="3" animBg="1"/>
      <p:bldP spid="53" grpId="4" animBg="1"/>
      <p:bldP spid="53" grpId="5" animBg="1"/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4" grpId="8" animBg="1"/>
      <p:bldP spid="54" grpId="9" animBg="1"/>
      <p:bldP spid="54" grpId="10" animBg="1"/>
      <p:bldP spid="54" grpId="11" animBg="1"/>
      <p:bldP spid="54" grpId="12" animBg="1"/>
      <p:bldP spid="54" grpId="13" animBg="1"/>
      <p:bldP spid="54" grpId="14" animBg="1"/>
      <p:bldP spid="54" grpId="15" animBg="1"/>
      <p:bldP spid="54" grpId="16" animBg="1"/>
      <p:bldP spid="54" grpId="17" animBg="1"/>
      <p:bldP spid="54" grpId="18" animBg="1"/>
      <p:bldP spid="54" grpId="19" animBg="1"/>
      <p:bldP spid="54" grpId="20" animBg="1"/>
      <p:bldP spid="54" grpId="21" animBg="1"/>
      <p:bldP spid="54" grpId="22" animBg="1"/>
      <p:bldP spid="54" grpId="23" animBg="1"/>
      <p:bldP spid="55" grpId="0" animBg="1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143636" y="5500702"/>
            <a:ext cx="2736850" cy="1117600"/>
            <a:chOff x="1020" y="845"/>
            <a:chExt cx="3447" cy="1316"/>
          </a:xfrm>
        </p:grpSpPr>
        <p:sp>
          <p:nvSpPr>
            <p:cNvPr id="5" name="Rectangle 5"/>
            <p:cNvSpPr>
              <a:spLocks noChangeAspect="1" noChangeArrowheads="1"/>
            </p:cNvSpPr>
            <p:nvPr/>
          </p:nvSpPr>
          <p:spPr bwMode="auto">
            <a:xfrm>
              <a:off x="1020" y="845"/>
              <a:ext cx="3447" cy="1316"/>
            </a:xfrm>
            <a:prstGeom prst="rect">
              <a:avLst/>
            </a:prstGeom>
            <a:solidFill>
              <a:srgbClr val="333333">
                <a:alpha val="71001"/>
              </a:srgbClr>
            </a:solidFill>
            <a:ln w="76200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/>
          </p:nvSpPr>
          <p:spPr bwMode="auto">
            <a:xfrm>
              <a:off x="2018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7"/>
            <p:cNvSpPr>
              <a:spLocks noChangeAspect="1" noChangeArrowheads="1"/>
            </p:cNvSpPr>
            <p:nvPr/>
          </p:nvSpPr>
          <p:spPr bwMode="auto">
            <a:xfrm>
              <a:off x="2018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8"/>
            <p:cNvSpPr>
              <a:spLocks noChangeAspect="1" noChangeArrowheads="1"/>
            </p:cNvSpPr>
            <p:nvPr/>
          </p:nvSpPr>
          <p:spPr bwMode="auto">
            <a:xfrm rot="16200000">
              <a:off x="228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9"/>
            <p:cNvSpPr>
              <a:spLocks noChangeAspect="1" noChangeArrowheads="1"/>
            </p:cNvSpPr>
            <p:nvPr/>
          </p:nvSpPr>
          <p:spPr bwMode="auto">
            <a:xfrm rot="16200000">
              <a:off x="1745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10"/>
            <p:cNvSpPr>
              <a:spLocks noChangeAspect="1" noChangeArrowheads="1"/>
            </p:cNvSpPr>
            <p:nvPr/>
          </p:nvSpPr>
          <p:spPr bwMode="auto">
            <a:xfrm rot="16200000">
              <a:off x="228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spect="1" noChangeArrowheads="1"/>
            </p:cNvSpPr>
            <p:nvPr/>
          </p:nvSpPr>
          <p:spPr bwMode="auto">
            <a:xfrm rot="16200000">
              <a:off x="1745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12"/>
            <p:cNvSpPr>
              <a:spLocks noChangeAspect="1" noChangeArrowheads="1"/>
            </p:cNvSpPr>
            <p:nvPr/>
          </p:nvSpPr>
          <p:spPr bwMode="auto">
            <a:xfrm>
              <a:off x="2018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3"/>
            <p:cNvSpPr>
              <a:spLocks noChangeAspect="1" noChangeArrowheads="1"/>
            </p:cNvSpPr>
            <p:nvPr/>
          </p:nvSpPr>
          <p:spPr bwMode="auto">
            <a:xfrm>
              <a:off x="1247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spect="1" noChangeArrowheads="1"/>
            </p:cNvSpPr>
            <p:nvPr/>
          </p:nvSpPr>
          <p:spPr bwMode="auto">
            <a:xfrm>
              <a:off x="1247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15"/>
            <p:cNvSpPr>
              <a:spLocks noChangeAspect="1" noChangeArrowheads="1"/>
            </p:cNvSpPr>
            <p:nvPr/>
          </p:nvSpPr>
          <p:spPr bwMode="auto">
            <a:xfrm rot="16200000">
              <a:off x="151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16"/>
            <p:cNvSpPr>
              <a:spLocks noChangeAspect="1" noChangeArrowheads="1"/>
            </p:cNvSpPr>
            <p:nvPr/>
          </p:nvSpPr>
          <p:spPr bwMode="auto">
            <a:xfrm rot="16200000">
              <a:off x="907" y="1140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spect="1" noChangeArrowheads="1"/>
            </p:cNvSpPr>
            <p:nvPr/>
          </p:nvSpPr>
          <p:spPr bwMode="auto">
            <a:xfrm rot="16200000">
              <a:off x="151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18"/>
            <p:cNvSpPr>
              <a:spLocks noChangeAspect="1" noChangeArrowheads="1"/>
            </p:cNvSpPr>
            <p:nvPr/>
          </p:nvSpPr>
          <p:spPr bwMode="auto">
            <a:xfrm rot="16200000">
              <a:off x="907" y="1684"/>
              <a:ext cx="544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19"/>
            <p:cNvSpPr>
              <a:spLocks noChangeAspect="1" noChangeArrowheads="1"/>
            </p:cNvSpPr>
            <p:nvPr/>
          </p:nvSpPr>
          <p:spPr bwMode="auto">
            <a:xfrm>
              <a:off x="1247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0"/>
            <p:cNvSpPr>
              <a:spLocks noChangeAspect="1" noChangeArrowheads="1"/>
            </p:cNvSpPr>
            <p:nvPr/>
          </p:nvSpPr>
          <p:spPr bwMode="auto">
            <a:xfrm>
              <a:off x="2971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1"/>
            <p:cNvSpPr>
              <a:spLocks noChangeAspect="1" noChangeArrowheads="1"/>
            </p:cNvSpPr>
            <p:nvPr/>
          </p:nvSpPr>
          <p:spPr bwMode="auto">
            <a:xfrm>
              <a:off x="2971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2"/>
            <p:cNvSpPr>
              <a:spLocks noChangeAspect="1" noChangeArrowheads="1"/>
            </p:cNvSpPr>
            <p:nvPr/>
          </p:nvSpPr>
          <p:spPr bwMode="auto">
            <a:xfrm rot="16200000">
              <a:off x="3242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3"/>
            <p:cNvSpPr>
              <a:spLocks noChangeAspect="1" noChangeArrowheads="1"/>
            </p:cNvSpPr>
            <p:nvPr/>
          </p:nvSpPr>
          <p:spPr bwMode="auto">
            <a:xfrm rot="16200000">
              <a:off x="2698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24"/>
            <p:cNvSpPr>
              <a:spLocks noChangeAspect="1" noChangeArrowheads="1"/>
            </p:cNvSpPr>
            <p:nvPr/>
          </p:nvSpPr>
          <p:spPr bwMode="auto">
            <a:xfrm rot="16200000">
              <a:off x="3242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5"/>
            <p:cNvSpPr>
              <a:spLocks noChangeAspect="1" noChangeArrowheads="1"/>
            </p:cNvSpPr>
            <p:nvPr/>
          </p:nvSpPr>
          <p:spPr bwMode="auto">
            <a:xfrm rot="16200000">
              <a:off x="2698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utoShape 26"/>
            <p:cNvSpPr>
              <a:spLocks noChangeAspect="1" noChangeArrowheads="1"/>
            </p:cNvSpPr>
            <p:nvPr/>
          </p:nvSpPr>
          <p:spPr bwMode="auto">
            <a:xfrm>
              <a:off x="2971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7"/>
            <p:cNvSpPr>
              <a:spLocks noChangeAspect="1" noChangeArrowheads="1"/>
            </p:cNvSpPr>
            <p:nvPr/>
          </p:nvSpPr>
          <p:spPr bwMode="auto">
            <a:xfrm>
              <a:off x="3742" y="1934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8"/>
            <p:cNvSpPr>
              <a:spLocks noChangeAspect="1" noChangeArrowheads="1"/>
            </p:cNvSpPr>
            <p:nvPr/>
          </p:nvSpPr>
          <p:spPr bwMode="auto">
            <a:xfrm>
              <a:off x="3742" y="890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9"/>
            <p:cNvSpPr>
              <a:spLocks noChangeAspect="1" noChangeArrowheads="1"/>
            </p:cNvSpPr>
            <p:nvPr/>
          </p:nvSpPr>
          <p:spPr bwMode="auto">
            <a:xfrm rot="16200000">
              <a:off x="4013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30"/>
            <p:cNvSpPr>
              <a:spLocks noChangeAspect="1" noChangeArrowheads="1"/>
            </p:cNvSpPr>
            <p:nvPr/>
          </p:nvSpPr>
          <p:spPr bwMode="auto">
            <a:xfrm rot="16200000">
              <a:off x="3469" y="1163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1"/>
            <p:cNvSpPr>
              <a:spLocks noChangeAspect="1" noChangeArrowheads="1"/>
            </p:cNvSpPr>
            <p:nvPr/>
          </p:nvSpPr>
          <p:spPr bwMode="auto">
            <a:xfrm rot="16200000">
              <a:off x="4013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2"/>
            <p:cNvSpPr>
              <a:spLocks noChangeAspect="1" noChangeArrowheads="1"/>
            </p:cNvSpPr>
            <p:nvPr/>
          </p:nvSpPr>
          <p:spPr bwMode="auto">
            <a:xfrm rot="16200000">
              <a:off x="3469" y="1662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33"/>
            <p:cNvSpPr>
              <a:spLocks noChangeAspect="1" noChangeArrowheads="1"/>
            </p:cNvSpPr>
            <p:nvPr/>
          </p:nvSpPr>
          <p:spPr bwMode="auto">
            <a:xfrm>
              <a:off x="3742" y="1435"/>
              <a:ext cx="499" cy="136"/>
            </a:xfrm>
            <a:prstGeom prst="flowChartTerminator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" name="AutoShape 34"/>
          <p:cNvSpPr>
            <a:spLocks noChangeAspect="1" noChangeArrowheads="1"/>
          </p:cNvSpPr>
          <p:nvPr/>
        </p:nvSpPr>
        <p:spPr bwMode="auto">
          <a:xfrm rot="16200000">
            <a:off x="64865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AutoShape 35"/>
          <p:cNvSpPr>
            <a:spLocks noChangeAspect="1" noChangeArrowheads="1"/>
          </p:cNvSpPr>
          <p:nvPr/>
        </p:nvSpPr>
        <p:spPr bwMode="auto">
          <a:xfrm rot="16200000">
            <a:off x="85026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36"/>
          <p:cNvSpPr>
            <a:spLocks noChangeAspect="1" noChangeArrowheads="1"/>
          </p:cNvSpPr>
          <p:nvPr/>
        </p:nvSpPr>
        <p:spPr bwMode="auto">
          <a:xfrm rot="16200000">
            <a:off x="64865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37"/>
          <p:cNvSpPr>
            <a:spLocks noChangeAspect="1" noChangeArrowheads="1"/>
          </p:cNvSpPr>
          <p:nvPr/>
        </p:nvSpPr>
        <p:spPr bwMode="auto">
          <a:xfrm rot="16200000">
            <a:off x="7133442" y="5807883"/>
            <a:ext cx="433388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38"/>
          <p:cNvSpPr>
            <a:spLocks noChangeAspect="1" noChangeArrowheads="1"/>
          </p:cNvSpPr>
          <p:nvPr/>
        </p:nvSpPr>
        <p:spPr bwMode="auto">
          <a:xfrm rot="16200000">
            <a:off x="80708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39"/>
          <p:cNvSpPr>
            <a:spLocks noChangeAspect="1" noChangeArrowheads="1"/>
          </p:cNvSpPr>
          <p:nvPr/>
        </p:nvSpPr>
        <p:spPr bwMode="auto">
          <a:xfrm rot="16200000">
            <a:off x="67024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40"/>
          <p:cNvSpPr>
            <a:spLocks noChangeAspect="1" noChangeArrowheads="1"/>
          </p:cNvSpPr>
          <p:nvPr/>
        </p:nvSpPr>
        <p:spPr bwMode="auto">
          <a:xfrm>
            <a:off x="6935798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41"/>
          <p:cNvSpPr>
            <a:spLocks noChangeAspect="1" noChangeArrowheads="1"/>
          </p:cNvSpPr>
          <p:nvPr/>
        </p:nvSpPr>
        <p:spPr bwMode="auto">
          <a:xfrm>
            <a:off x="83042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42"/>
          <p:cNvSpPr>
            <a:spLocks noChangeAspect="1" noChangeArrowheads="1"/>
          </p:cNvSpPr>
          <p:nvPr/>
        </p:nvSpPr>
        <p:spPr bwMode="auto">
          <a:xfrm>
            <a:off x="83042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3"/>
          <p:cNvSpPr>
            <a:spLocks noChangeAspect="1" noChangeArrowheads="1"/>
          </p:cNvSpPr>
          <p:nvPr/>
        </p:nvSpPr>
        <p:spPr bwMode="auto">
          <a:xfrm>
            <a:off x="7656523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4"/>
          <p:cNvSpPr>
            <a:spLocks noChangeAspect="1" noChangeArrowheads="1"/>
          </p:cNvSpPr>
          <p:nvPr/>
        </p:nvSpPr>
        <p:spPr bwMode="auto">
          <a:xfrm>
            <a:off x="7656523" y="55737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45"/>
          <p:cNvSpPr>
            <a:spLocks noChangeAspect="1" noChangeArrowheads="1"/>
          </p:cNvSpPr>
          <p:nvPr/>
        </p:nvSpPr>
        <p:spPr bwMode="auto">
          <a:xfrm>
            <a:off x="6935798" y="64373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AutoShape 46"/>
          <p:cNvSpPr>
            <a:spLocks noChangeAspect="1" noChangeArrowheads="1"/>
          </p:cNvSpPr>
          <p:nvPr/>
        </p:nvSpPr>
        <p:spPr bwMode="auto">
          <a:xfrm>
            <a:off x="6288098" y="55737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7"/>
          <p:cNvSpPr>
            <a:spLocks noChangeAspect="1" noChangeArrowheads="1"/>
          </p:cNvSpPr>
          <p:nvPr/>
        </p:nvSpPr>
        <p:spPr bwMode="auto">
          <a:xfrm>
            <a:off x="83042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AutoShape 48"/>
          <p:cNvSpPr>
            <a:spLocks noChangeAspect="1" noChangeArrowheads="1"/>
          </p:cNvSpPr>
          <p:nvPr/>
        </p:nvSpPr>
        <p:spPr bwMode="auto">
          <a:xfrm rot="16200000">
            <a:off x="78549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AutoShape 49"/>
          <p:cNvSpPr>
            <a:spLocks noChangeAspect="1" noChangeArrowheads="1"/>
          </p:cNvSpPr>
          <p:nvPr/>
        </p:nvSpPr>
        <p:spPr bwMode="auto">
          <a:xfrm rot="16200000">
            <a:off x="78549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0"/>
          <p:cNvSpPr>
            <a:spLocks noChangeAspect="1" noChangeArrowheads="1"/>
          </p:cNvSpPr>
          <p:nvPr/>
        </p:nvSpPr>
        <p:spPr bwMode="auto">
          <a:xfrm rot="16200000">
            <a:off x="74231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AutoShape 51"/>
          <p:cNvSpPr>
            <a:spLocks noChangeAspect="1" noChangeArrowheads="1"/>
          </p:cNvSpPr>
          <p:nvPr/>
        </p:nvSpPr>
        <p:spPr bwMode="auto">
          <a:xfrm rot="16200000">
            <a:off x="7423161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AutoShape 52"/>
          <p:cNvSpPr>
            <a:spLocks noChangeAspect="1" noChangeArrowheads="1"/>
          </p:cNvSpPr>
          <p:nvPr/>
        </p:nvSpPr>
        <p:spPr bwMode="auto">
          <a:xfrm rot="16200000">
            <a:off x="7440623" y="6437327"/>
            <a:ext cx="10795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3"/>
          <p:cNvSpPr>
            <a:spLocks noChangeAspect="1" noChangeArrowheads="1"/>
          </p:cNvSpPr>
          <p:nvPr/>
        </p:nvSpPr>
        <p:spPr bwMode="auto">
          <a:xfrm rot="16200000">
            <a:off x="85026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54"/>
          <p:cNvSpPr>
            <a:spLocks noChangeAspect="1" noChangeArrowheads="1"/>
          </p:cNvSpPr>
          <p:nvPr/>
        </p:nvSpPr>
        <p:spPr bwMode="auto">
          <a:xfrm rot="16200000">
            <a:off x="8070861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55"/>
          <p:cNvSpPr>
            <a:spLocks noChangeAspect="1" noChangeArrowheads="1"/>
          </p:cNvSpPr>
          <p:nvPr/>
        </p:nvSpPr>
        <p:spPr bwMode="auto">
          <a:xfrm>
            <a:off x="7656523" y="6005527"/>
            <a:ext cx="396875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6"/>
          <p:cNvSpPr>
            <a:spLocks noChangeAspect="1" noChangeArrowheads="1"/>
          </p:cNvSpPr>
          <p:nvPr/>
        </p:nvSpPr>
        <p:spPr bwMode="auto">
          <a:xfrm rot="16200000">
            <a:off x="60547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7"/>
          <p:cNvSpPr>
            <a:spLocks noChangeAspect="1" noChangeArrowheads="1"/>
          </p:cNvSpPr>
          <p:nvPr/>
        </p:nvSpPr>
        <p:spPr bwMode="auto">
          <a:xfrm rot="16200000">
            <a:off x="60547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58"/>
          <p:cNvSpPr>
            <a:spLocks noChangeAspect="1" noChangeArrowheads="1"/>
          </p:cNvSpPr>
          <p:nvPr/>
        </p:nvSpPr>
        <p:spPr bwMode="auto">
          <a:xfrm rot="16200000">
            <a:off x="6702436" y="58070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59"/>
          <p:cNvSpPr>
            <a:spLocks noChangeAspect="1" noChangeArrowheads="1"/>
          </p:cNvSpPr>
          <p:nvPr/>
        </p:nvSpPr>
        <p:spPr bwMode="auto">
          <a:xfrm>
            <a:off x="6288098" y="6437327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60"/>
          <p:cNvSpPr>
            <a:spLocks noChangeAspect="1" noChangeArrowheads="1"/>
          </p:cNvSpPr>
          <p:nvPr/>
        </p:nvSpPr>
        <p:spPr bwMode="auto">
          <a:xfrm rot="16200000">
            <a:off x="7134236" y="6238889"/>
            <a:ext cx="431800" cy="10795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479872" y="357166"/>
            <a:ext cx="3469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/>
                <a:solidFill>
                  <a:schemeClr val="accent3"/>
                </a:solidFill>
              </a:rPr>
              <a:t>I </a:t>
            </a:r>
            <a:r>
              <a:rPr lang="en-US" sz="2400" b="1" dirty="0" err="1" smtClean="0">
                <a:ln/>
                <a:solidFill>
                  <a:schemeClr val="accent3"/>
                </a:solidFill>
              </a:rPr>
              <a:t>I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2400" b="1" dirty="0" smtClean="0">
                <a:ln/>
                <a:solidFill>
                  <a:schemeClr val="accent3"/>
                </a:solidFill>
              </a:rPr>
              <a:t>I 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раунд</a:t>
            </a:r>
          </a:p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Задача на смекалку</a:t>
            </a:r>
          </a:p>
        </p:txBody>
      </p:sp>
      <p:sp>
        <p:nvSpPr>
          <p:cNvPr id="63" name="Rectangle 3"/>
          <p:cNvSpPr txBox="1">
            <a:spLocks noChangeArrowheads="1"/>
          </p:cNvSpPr>
          <p:nvPr/>
        </p:nvSpPr>
        <p:spPr>
          <a:xfrm>
            <a:off x="914400" y="1196753"/>
            <a:ext cx="8229600" cy="2952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Масса дрессированной собачки, когда она стоит на задних лапах, 3кг. Какова будет ее масса, если она встанет на 4 ноги?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252389" y="4221088"/>
            <a:ext cx="15953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кг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35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35" presetClass="emph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4" presetID="35" presetClass="emph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35" presetClass="emph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35" presetClass="emph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7" presetID="35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0" presetID="35" presetClass="emph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1" presetID="35" presetClass="emph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6" presetID="35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03" presetID="35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4" presetID="35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1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27" presetID="35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18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34" presetID="35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3" presetID="35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1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2" presetID="35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9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7" presetID="35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2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270" presetID="35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2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17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1" presetID="35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2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6" presetID="35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2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7" presetID="35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8" grpId="6" animBg="1"/>
      <p:bldP spid="38" grpId="7" animBg="1"/>
      <p:bldP spid="38" grpId="8" animBg="1"/>
      <p:bldP spid="38" grpId="9" animBg="1"/>
      <p:bldP spid="38" grpId="10" animBg="1"/>
      <p:bldP spid="38" grpId="11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41" grpId="6" animBg="1"/>
      <p:bldP spid="41" grpId="7" animBg="1"/>
      <p:bldP spid="41" grpId="8" animBg="1"/>
      <p:bldP spid="41" grpId="9" animBg="1"/>
      <p:bldP spid="41" grpId="10" animBg="1"/>
      <p:bldP spid="41" grpId="11" animBg="1"/>
      <p:bldP spid="42" grpId="0" animBg="1"/>
      <p:bldP spid="42" grpId="1" animBg="1"/>
      <p:bldP spid="42" grpId="2" animBg="1"/>
      <p:bldP spid="42" grpId="3" animBg="1"/>
      <p:bldP spid="42" grpId="4" animBg="1"/>
      <p:bldP spid="42" grpId="5" animBg="1"/>
      <p:bldP spid="42" grpId="6" animBg="1"/>
      <p:bldP spid="42" grpId="7" animBg="1"/>
      <p:bldP spid="42" grpId="8" animBg="1"/>
      <p:bldP spid="42" grpId="9" animBg="1"/>
      <p:bldP spid="42" grpId="10" animBg="1"/>
      <p:bldP spid="42" grpId="11" animBg="1"/>
      <p:bldP spid="42" grpId="12" animBg="1"/>
      <p:bldP spid="42" grpId="13" animBg="1"/>
      <p:bldP spid="42" grpId="14" animBg="1"/>
      <p:bldP spid="42" grpId="15" animBg="1"/>
      <p:bldP spid="42" grpId="16" animBg="1"/>
      <p:bldP spid="42" grpId="17" animBg="1"/>
      <p:bldP spid="43" grpId="0" animBg="1"/>
      <p:bldP spid="43" grpId="1" animBg="1"/>
      <p:bldP spid="44" grpId="0" animBg="1"/>
      <p:bldP spid="44" grpId="1" animBg="1"/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8" grpId="0" animBg="1"/>
      <p:bldP spid="48" grpId="1" animBg="1"/>
      <p:bldP spid="50" grpId="0" animBg="1"/>
      <p:bldP spid="50" grpId="1" animBg="1"/>
      <p:bldP spid="50" grpId="2" animBg="1"/>
      <p:bldP spid="51" grpId="0" animBg="1"/>
      <p:bldP spid="52" grpId="0" animBg="1"/>
      <p:bldP spid="52" grpId="1" animBg="1"/>
      <p:bldP spid="52" grpId="2" animBg="1"/>
      <p:bldP spid="52" grpId="3" animBg="1"/>
      <p:bldP spid="52" grpId="4" animBg="1"/>
      <p:bldP spid="52" grpId="5" animBg="1"/>
      <p:bldP spid="52" grpId="6" animBg="1"/>
      <p:bldP spid="52" grpId="7" animBg="1"/>
      <p:bldP spid="52" grpId="8" animBg="1"/>
      <p:bldP spid="52" grpId="9" animBg="1"/>
      <p:bldP spid="52" grpId="10" animBg="1"/>
      <p:bldP spid="52" grpId="11" animBg="1"/>
      <p:bldP spid="52" grpId="12" animBg="1"/>
      <p:bldP spid="52" grpId="13" animBg="1"/>
      <p:bldP spid="52" grpId="14" animBg="1"/>
      <p:bldP spid="52" grpId="15" animBg="1"/>
      <p:bldP spid="52" grpId="16" animBg="1"/>
      <p:bldP spid="52" grpId="17" animBg="1"/>
      <p:bldP spid="52" grpId="18" animBg="1"/>
      <p:bldP spid="52" grpId="19" animBg="1"/>
      <p:bldP spid="52" grpId="20" animBg="1"/>
      <p:bldP spid="52" grpId="21" animBg="1"/>
      <p:bldP spid="52" grpId="22" animBg="1"/>
      <p:bldP spid="52" grpId="23" animBg="1"/>
      <p:bldP spid="52" grpId="24" animBg="1"/>
      <p:bldP spid="52" grpId="25" animBg="1"/>
      <p:bldP spid="52" grpId="26" animBg="1"/>
      <p:bldP spid="52" grpId="27" animBg="1"/>
      <p:bldP spid="52" grpId="28" animBg="1"/>
      <p:bldP spid="52" grpId="29" animBg="1"/>
      <p:bldP spid="53" grpId="0" animBg="1"/>
      <p:bldP spid="53" grpId="1" animBg="1"/>
      <p:bldP spid="53" grpId="2" animBg="1"/>
      <p:bldP spid="53" grpId="3" animBg="1"/>
      <p:bldP spid="53" grpId="4" animBg="1"/>
      <p:bldP spid="53" grpId="5" animBg="1"/>
      <p:bldP spid="54" grpId="0" animBg="1"/>
      <p:bldP spid="54" grpId="1" animBg="1"/>
      <p:bldP spid="54" grpId="2" animBg="1"/>
      <p:bldP spid="54" grpId="3" animBg="1"/>
      <p:bldP spid="54" grpId="4" animBg="1"/>
      <p:bldP spid="54" grpId="5" animBg="1"/>
      <p:bldP spid="54" grpId="6" animBg="1"/>
      <p:bldP spid="54" grpId="7" animBg="1"/>
      <p:bldP spid="54" grpId="8" animBg="1"/>
      <p:bldP spid="54" grpId="9" animBg="1"/>
      <p:bldP spid="54" grpId="10" animBg="1"/>
      <p:bldP spid="54" grpId="11" animBg="1"/>
      <p:bldP spid="54" grpId="12" animBg="1"/>
      <p:bldP spid="54" grpId="13" animBg="1"/>
      <p:bldP spid="54" grpId="14" animBg="1"/>
      <p:bldP spid="54" grpId="15" animBg="1"/>
      <p:bldP spid="54" grpId="16" animBg="1"/>
      <p:bldP spid="54" grpId="17" animBg="1"/>
      <p:bldP spid="54" grpId="18" animBg="1"/>
      <p:bldP spid="54" grpId="19" animBg="1"/>
      <p:bldP spid="54" grpId="20" animBg="1"/>
      <p:bldP spid="54" grpId="21" animBg="1"/>
      <p:bldP spid="54" grpId="22" animBg="1"/>
      <p:bldP spid="54" grpId="23" animBg="1"/>
      <p:bldP spid="55" grpId="0" animBg="1"/>
      <p:bldP spid="6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541</TotalTime>
  <Words>172</Words>
  <Application>Microsoft Office PowerPoint</Application>
  <PresentationFormat>Экран (4:3)</PresentationFormat>
  <Paragraphs>58</Paragraphs>
  <Slides>14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Дулма</dc:creator>
  <cp:lastModifiedBy>Dulma</cp:lastModifiedBy>
  <cp:revision>120</cp:revision>
  <dcterms:created xsi:type="dcterms:W3CDTF">2013-02-06T00:00:10Z</dcterms:created>
  <dcterms:modified xsi:type="dcterms:W3CDTF">2014-12-15T14:36:01Z</dcterms:modified>
</cp:coreProperties>
</file>